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59" r:id="rId2"/>
    <p:sldId id="360" r:id="rId3"/>
    <p:sldId id="361" r:id="rId4"/>
    <p:sldId id="362" r:id="rId5"/>
    <p:sldId id="364" r:id="rId6"/>
    <p:sldId id="365" r:id="rId7"/>
    <p:sldId id="366" r:id="rId8"/>
    <p:sldId id="367" r:id="rId9"/>
    <p:sldId id="368" r:id="rId10"/>
    <p:sldId id="369" r:id="rId11"/>
    <p:sldId id="370" r:id="rId12"/>
    <p:sldId id="340" r:id="rId13"/>
    <p:sldId id="327" r:id="rId14"/>
    <p:sldId id="328" r:id="rId15"/>
    <p:sldId id="329" r:id="rId16"/>
    <p:sldId id="311" r:id="rId17"/>
    <p:sldId id="312" r:id="rId18"/>
    <p:sldId id="313" r:id="rId19"/>
    <p:sldId id="333" r:id="rId20"/>
    <p:sldId id="334" r:id="rId21"/>
    <p:sldId id="335" r:id="rId22"/>
    <p:sldId id="336" r:id="rId23"/>
    <p:sldId id="337" r:id="rId24"/>
    <p:sldId id="338" r:id="rId25"/>
    <p:sldId id="351" r:id="rId26"/>
    <p:sldId id="352" r:id="rId27"/>
    <p:sldId id="353" r:id="rId28"/>
    <p:sldId id="354" r:id="rId29"/>
    <p:sldId id="355" r:id="rId30"/>
    <p:sldId id="356" r:id="rId31"/>
    <p:sldId id="357" r:id="rId32"/>
    <p:sldId id="372" r:id="rId33"/>
    <p:sldId id="371" r:id="rId34"/>
    <p:sldId id="373" r:id="rId35"/>
    <p:sldId id="346" r:id="rId36"/>
    <p:sldId id="374" r:id="rId37"/>
  </p:sldIdLst>
  <p:sldSz cx="9144000" cy="6858000" type="screen4x3"/>
  <p:notesSz cx="6985000" cy="92837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8" autoAdjust="0"/>
    <p:restoredTop sz="94618" autoAdjust="0"/>
  </p:normalViewPr>
  <p:slideViewPr>
    <p:cSldViewPr>
      <p:cViewPr varScale="1">
        <p:scale>
          <a:sx n="71" d="100"/>
          <a:sy n="71" d="100"/>
        </p:scale>
        <p:origin x="402"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41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vl1pPr>
          </a:lstStyle>
          <a:p>
            <a:pPr>
              <a:defRPr/>
            </a:pPr>
            <a:endParaRPr lang="en-US"/>
          </a:p>
        </p:txBody>
      </p:sp>
      <p:sp>
        <p:nvSpPr>
          <p:cNvPr id="355331"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55333"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5334"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vl1pPr>
          </a:lstStyle>
          <a:p>
            <a:pPr>
              <a:defRPr/>
            </a:pPr>
            <a:endParaRPr lang="en-US"/>
          </a:p>
        </p:txBody>
      </p:sp>
      <p:sp>
        <p:nvSpPr>
          <p:cNvPr id="355335"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pPr>
              <a:defRPr/>
            </a:pPr>
            <a:fld id="{0157F54E-A28C-4DD5-B7A8-2C92BCB4647D}" type="slidenum">
              <a:rPr lang="en-US"/>
              <a:pPr>
                <a:defRPr/>
              </a:pPr>
              <a:t>‹#›</a:t>
            </a:fld>
            <a:endParaRPr lang="en-US"/>
          </a:p>
        </p:txBody>
      </p:sp>
    </p:spTree>
    <p:extLst>
      <p:ext uri="{BB962C8B-B14F-4D97-AF65-F5344CB8AC3E}">
        <p14:creationId xmlns:p14="http://schemas.microsoft.com/office/powerpoint/2010/main" val="1565546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5283" indent="-290493" eaLnBrk="0" hangingPunct="0">
              <a:defRPr>
                <a:solidFill>
                  <a:schemeClr val="tx1"/>
                </a:solidFill>
                <a:latin typeface="Arial" panose="020B0604020202020204" pitchFamily="34" charset="0"/>
              </a:defRPr>
            </a:lvl2pPr>
            <a:lvl3pPr marL="1161974" indent="-232395" eaLnBrk="0" hangingPunct="0">
              <a:defRPr>
                <a:solidFill>
                  <a:schemeClr val="tx1"/>
                </a:solidFill>
                <a:latin typeface="Arial" panose="020B0604020202020204" pitchFamily="34" charset="0"/>
              </a:defRPr>
            </a:lvl3pPr>
            <a:lvl4pPr marL="1626763" indent="-232395" eaLnBrk="0" hangingPunct="0">
              <a:defRPr>
                <a:solidFill>
                  <a:schemeClr val="tx1"/>
                </a:solidFill>
                <a:latin typeface="Arial" panose="020B0604020202020204" pitchFamily="34" charset="0"/>
              </a:defRPr>
            </a:lvl4pPr>
            <a:lvl5pPr marL="2091553" indent="-232395" eaLnBrk="0" hangingPunct="0">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10529A-C636-49AB-B6FA-9D526BD2E989}" type="slidenum">
              <a:rPr lang="en-US" altLang="en-US"/>
              <a:pPr eaLnBrk="1" hangingPunct="1"/>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86171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5FB670D-3529-45F8-A77D-3E41FB02E827}" type="slidenum">
              <a:rPr lang="en-US" smtClean="0"/>
              <a:pPr/>
              <a:t>24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F36927D-E5D6-4A26-852B-8B7F18E313C8}" type="slidenum">
              <a:rPr lang="en-US" smtClean="0"/>
              <a:pPr/>
              <a:t>25</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2E2AFFA8-D28D-4D10-AE6E-200E8B654B2A}" type="slidenum">
              <a:rPr lang="en-US" smtClean="0"/>
              <a:pPr/>
              <a:t>26</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CE8CE17-0D9F-4539-8557-F5342C2FC4DC}" type="slidenum">
              <a:rPr lang="en-US" smtClean="0"/>
              <a:pPr/>
              <a:t>27</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B1800B6-5795-4BCD-A4F3-A735F75BD61E}" type="slidenum">
              <a:rPr lang="en-US" smtClean="0"/>
              <a:pPr/>
              <a:t>28</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6C35259-43F8-4349-8095-78FBF28008E5}" type="slidenum">
              <a:rPr lang="en-US" smtClean="0"/>
              <a:pPr/>
              <a:t>29</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D4F8A03-702C-4115-AB84-C58B5A420115}" type="slidenum">
              <a:rPr lang="en-US" smtClean="0"/>
              <a:pPr/>
              <a:t>30</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4A2101B-71E8-4FEA-94D6-66CD5C11FE4D}" type="slidenum">
              <a:rPr lang="en-US" smtClean="0"/>
              <a:pPr/>
              <a:t>31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5283" indent="-290493" eaLnBrk="0" hangingPunct="0">
              <a:defRPr>
                <a:solidFill>
                  <a:schemeClr val="tx1"/>
                </a:solidFill>
                <a:latin typeface="Arial" panose="020B0604020202020204" pitchFamily="34" charset="0"/>
              </a:defRPr>
            </a:lvl2pPr>
            <a:lvl3pPr marL="1161974" indent="-232395" eaLnBrk="0" hangingPunct="0">
              <a:defRPr>
                <a:solidFill>
                  <a:schemeClr val="tx1"/>
                </a:solidFill>
                <a:latin typeface="Arial" panose="020B0604020202020204" pitchFamily="34" charset="0"/>
              </a:defRPr>
            </a:lvl3pPr>
            <a:lvl4pPr marL="1626763" indent="-232395" eaLnBrk="0" hangingPunct="0">
              <a:defRPr>
                <a:solidFill>
                  <a:schemeClr val="tx1"/>
                </a:solidFill>
                <a:latin typeface="Arial" panose="020B0604020202020204" pitchFamily="34" charset="0"/>
              </a:defRPr>
            </a:lvl4pPr>
            <a:lvl5pPr marL="2091553" indent="-232395" eaLnBrk="0" hangingPunct="0">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C32133-74F0-4FF5-94AC-AF5D35D0C0D7}" type="slidenum">
              <a:rPr lang="en-US" altLang="en-US"/>
              <a:pPr eaLnBrk="1" hangingPunct="1"/>
              <a:t>32</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2850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5283" indent="-290493" eaLnBrk="0" hangingPunct="0">
              <a:defRPr>
                <a:solidFill>
                  <a:schemeClr val="tx1"/>
                </a:solidFill>
                <a:latin typeface="Arial" panose="020B0604020202020204" pitchFamily="34" charset="0"/>
              </a:defRPr>
            </a:lvl2pPr>
            <a:lvl3pPr marL="1161974" indent="-232395" eaLnBrk="0" hangingPunct="0">
              <a:defRPr>
                <a:solidFill>
                  <a:schemeClr val="tx1"/>
                </a:solidFill>
                <a:latin typeface="Arial" panose="020B0604020202020204" pitchFamily="34" charset="0"/>
              </a:defRPr>
            </a:lvl3pPr>
            <a:lvl4pPr marL="1626763" indent="-232395" eaLnBrk="0" hangingPunct="0">
              <a:defRPr>
                <a:solidFill>
                  <a:schemeClr val="tx1"/>
                </a:solidFill>
                <a:latin typeface="Arial" panose="020B0604020202020204" pitchFamily="34" charset="0"/>
              </a:defRPr>
            </a:lvl4pPr>
            <a:lvl5pPr marL="2091553" indent="-232395" eaLnBrk="0" hangingPunct="0">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9E2200-B3DF-4C03-8136-5518FC071864}" type="slidenum">
              <a:rPr lang="en-US" altLang="en-US"/>
              <a:pPr eaLnBrk="1" hangingPunct="1"/>
              <a:t>33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7085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5283" indent="-290493" eaLnBrk="0" hangingPunct="0">
              <a:defRPr>
                <a:solidFill>
                  <a:schemeClr val="tx1"/>
                </a:solidFill>
                <a:latin typeface="Arial" panose="020B0604020202020204" pitchFamily="34" charset="0"/>
              </a:defRPr>
            </a:lvl2pPr>
            <a:lvl3pPr marL="1161974" indent="-232395" eaLnBrk="0" hangingPunct="0">
              <a:defRPr>
                <a:solidFill>
                  <a:schemeClr val="tx1"/>
                </a:solidFill>
                <a:latin typeface="Arial" panose="020B0604020202020204" pitchFamily="34" charset="0"/>
              </a:defRPr>
            </a:lvl3pPr>
            <a:lvl4pPr marL="1626763" indent="-232395" eaLnBrk="0" hangingPunct="0">
              <a:defRPr>
                <a:solidFill>
                  <a:schemeClr val="tx1"/>
                </a:solidFill>
                <a:latin typeface="Arial" panose="020B0604020202020204" pitchFamily="34" charset="0"/>
              </a:defRPr>
            </a:lvl4pPr>
            <a:lvl5pPr marL="2091553" indent="-232395" eaLnBrk="0" hangingPunct="0">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C4076D-F555-4C91-9A6B-C5746B53B003}" type="slidenum">
              <a:rPr lang="en-US" altLang="en-US"/>
              <a:pPr eaLnBrk="1" hangingPunct="1"/>
              <a:t>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560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C9CE1BF5-A0CE-452E-B4A8-8E773F9D6CF0}" type="slidenum">
              <a:rPr lang="en-US" smtClean="0"/>
              <a:pPr/>
              <a:t>35</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5283" indent="-290493" eaLnBrk="0" hangingPunct="0">
              <a:defRPr>
                <a:solidFill>
                  <a:schemeClr val="tx1"/>
                </a:solidFill>
                <a:latin typeface="Arial" panose="020B0604020202020204" pitchFamily="34" charset="0"/>
              </a:defRPr>
            </a:lvl2pPr>
            <a:lvl3pPr marL="1161974" indent="-232395" eaLnBrk="0" hangingPunct="0">
              <a:defRPr>
                <a:solidFill>
                  <a:schemeClr val="tx1"/>
                </a:solidFill>
                <a:latin typeface="Arial" panose="020B0604020202020204" pitchFamily="34" charset="0"/>
              </a:defRPr>
            </a:lvl3pPr>
            <a:lvl4pPr marL="1626763" indent="-232395" eaLnBrk="0" hangingPunct="0">
              <a:defRPr>
                <a:solidFill>
                  <a:schemeClr val="tx1"/>
                </a:solidFill>
                <a:latin typeface="Arial" panose="020B0604020202020204" pitchFamily="34" charset="0"/>
              </a:defRPr>
            </a:lvl4pPr>
            <a:lvl5pPr marL="2091553" indent="-232395" eaLnBrk="0" hangingPunct="0">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5BD622-8EDB-497D-AA26-1422EBC202C7}" type="slidenum">
              <a:rPr lang="en-US" altLang="en-US"/>
              <a:pPr eaLnBrk="1" hangingPunct="1"/>
              <a:t>36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4803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5283" indent="-290493" eaLnBrk="0" hangingPunct="0">
              <a:defRPr>
                <a:solidFill>
                  <a:schemeClr val="tx1"/>
                </a:solidFill>
                <a:latin typeface="Arial" panose="020B0604020202020204" pitchFamily="34" charset="0"/>
              </a:defRPr>
            </a:lvl2pPr>
            <a:lvl3pPr marL="1161974" indent="-232395" eaLnBrk="0" hangingPunct="0">
              <a:defRPr>
                <a:solidFill>
                  <a:schemeClr val="tx1"/>
                </a:solidFill>
                <a:latin typeface="Arial" panose="020B0604020202020204" pitchFamily="34" charset="0"/>
              </a:defRPr>
            </a:lvl3pPr>
            <a:lvl4pPr marL="1626763" indent="-232395" eaLnBrk="0" hangingPunct="0">
              <a:defRPr>
                <a:solidFill>
                  <a:schemeClr val="tx1"/>
                </a:solidFill>
                <a:latin typeface="Arial" panose="020B0604020202020204" pitchFamily="34" charset="0"/>
              </a:defRPr>
            </a:lvl4pPr>
            <a:lvl5pPr marL="2091553" indent="-232395" eaLnBrk="0" hangingPunct="0">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D21523-1AF1-4206-A01F-D794CA95CBD6}" type="slidenum">
              <a:rPr lang="en-US" altLang="en-US"/>
              <a:pPr eaLnBrk="1" hangingPunct="1"/>
              <a:t>6</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8344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5283" indent="-290493" eaLnBrk="0" hangingPunct="0">
              <a:defRPr>
                <a:solidFill>
                  <a:schemeClr val="tx1"/>
                </a:solidFill>
                <a:latin typeface="Arial" panose="020B0604020202020204" pitchFamily="34" charset="0"/>
              </a:defRPr>
            </a:lvl2pPr>
            <a:lvl3pPr marL="1161974" indent="-232395" eaLnBrk="0" hangingPunct="0">
              <a:defRPr>
                <a:solidFill>
                  <a:schemeClr val="tx1"/>
                </a:solidFill>
                <a:latin typeface="Arial" panose="020B0604020202020204" pitchFamily="34" charset="0"/>
              </a:defRPr>
            </a:lvl3pPr>
            <a:lvl4pPr marL="1626763" indent="-232395" eaLnBrk="0" hangingPunct="0">
              <a:defRPr>
                <a:solidFill>
                  <a:schemeClr val="tx1"/>
                </a:solidFill>
                <a:latin typeface="Arial" panose="020B0604020202020204" pitchFamily="34" charset="0"/>
              </a:defRPr>
            </a:lvl4pPr>
            <a:lvl5pPr marL="2091553" indent="-232395" eaLnBrk="0" hangingPunct="0">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F2B671-A804-4EE0-8D5A-DE72AB7C9780}" type="slidenum">
              <a:rPr lang="en-US" altLang="en-US"/>
              <a:pPr eaLnBrk="1" hangingPunct="1"/>
              <a:t>11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415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7D4BCC6-99CC-4125-8236-E27356A5ACF1}" type="slidenum">
              <a:rPr lang="en-US" smtClean="0"/>
              <a:pPr/>
              <a:t>13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42E7B34-ED71-4FDE-B0EE-4645FC911CF9}" type="slidenum">
              <a:rPr lang="en-US" smtClean="0"/>
              <a:pPr/>
              <a:t>16</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3E320D-7B24-4D4C-809A-377E2560B5AE}" type="slidenum">
              <a:rPr lang="en-US" smtClean="0"/>
              <a:pPr/>
              <a:t>17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D891A10-CEC2-423A-BA96-CA87136A15FC}" type="slidenum">
              <a:rPr lang="en-US" smtClean="0"/>
              <a:pPr/>
              <a:t>18</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618EA1F-C60D-4D11-B3A1-6AF3E7E8A94B}" type="slidenum">
              <a:rPr lang="en-US" smtClean="0"/>
              <a:pPr/>
              <a:t>19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9750" y="2852738"/>
            <a:ext cx="6048375" cy="750887"/>
          </a:xfrm>
        </p:spPr>
        <p:txBody>
          <a:bodyPr/>
          <a:lstStyle>
            <a:lvl1pPr>
              <a:defRPr sz="2800" b="1"/>
            </a:lvl1pPr>
          </a:lstStyle>
          <a:p>
            <a:r>
              <a:rPr lang="ru-RU"/>
              <a:t>Click to edit Master title style</a:t>
            </a:r>
          </a:p>
        </p:txBody>
      </p:sp>
      <p:sp>
        <p:nvSpPr>
          <p:cNvPr id="5123" name="Rectangle 3"/>
          <p:cNvSpPr>
            <a:spLocks noGrp="1" noChangeArrowheads="1"/>
          </p:cNvSpPr>
          <p:nvPr>
            <p:ph type="subTitle" idx="1"/>
          </p:nvPr>
        </p:nvSpPr>
        <p:spPr>
          <a:xfrm>
            <a:off x="539750" y="3573463"/>
            <a:ext cx="6048375" cy="503237"/>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63" y="328613"/>
            <a:ext cx="1871662" cy="6340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8888" y="328613"/>
            <a:ext cx="5464175" cy="6340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8888" y="1341438"/>
            <a:ext cx="366712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8413" y="1341438"/>
            <a:ext cx="3668712"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8888" y="328613"/>
            <a:ext cx="7129462"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258888" y="1341438"/>
            <a:ext cx="7488237" cy="532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2"/>
            <a:r>
              <a:rPr lang="ru-RU" smtClean="0"/>
              <a:t>Fifth level</a:t>
            </a:r>
          </a:p>
          <a:p>
            <a:pPr lvl="1"/>
            <a:r>
              <a:rPr lang="ru-RU" smtClean="0"/>
              <a:t>Second level</a:t>
            </a:r>
          </a:p>
          <a:p>
            <a:pPr lvl="0"/>
            <a:r>
              <a:rPr lang="ru-RU" smtClean="0"/>
              <a:t>Third level</a:t>
            </a:r>
          </a:p>
          <a:p>
            <a:pPr lvl="1"/>
            <a:r>
              <a:rPr lang="ru-RU" smtClean="0"/>
              <a:t>Fourth level</a:t>
            </a:r>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468313" y="2590800"/>
            <a:ext cx="6999287" cy="852488"/>
          </a:xfrm>
          <a:noFill/>
        </p:spPr>
        <p:txBody>
          <a:bodyPr/>
          <a:lstStyle/>
          <a:p>
            <a:pPr eaLnBrk="1" hangingPunct="1"/>
            <a:r>
              <a:rPr lang="en-US" altLang="en-US" smtClean="0">
                <a:latin typeface="Tahoma" panose="020B0604030504040204" pitchFamily="34" charset="0"/>
              </a:rPr>
              <a:t>United States Constitution Exam</a:t>
            </a:r>
            <a:br>
              <a:rPr lang="en-US" altLang="en-US" smtClean="0">
                <a:latin typeface="Tahoma" panose="020B0604030504040204" pitchFamily="34" charset="0"/>
              </a:rPr>
            </a:br>
            <a:r>
              <a:rPr lang="en-US" altLang="en-US" smtClean="0">
                <a:latin typeface="Tahoma" panose="020B0604030504040204" pitchFamily="34" charset="0"/>
              </a:rPr>
              <a:t>Preparation</a:t>
            </a:r>
            <a:endParaRPr lang="uk-UA" altLang="en-US" smtClean="0">
              <a:latin typeface="Tahoma" panose="020B0604030504040204" pitchFamily="34" charset="0"/>
            </a:endParaRPr>
          </a:p>
        </p:txBody>
      </p:sp>
      <p:sp>
        <p:nvSpPr>
          <p:cNvPr id="446467" name="Rectangle 3"/>
          <p:cNvSpPr>
            <a:spLocks noGrp="1" noChangeArrowheads="1"/>
          </p:cNvSpPr>
          <p:nvPr>
            <p:ph type="subTitle" idx="1"/>
          </p:nvPr>
        </p:nvSpPr>
        <p:spPr>
          <a:xfrm>
            <a:off x="468313" y="3514725"/>
            <a:ext cx="6999287" cy="274638"/>
          </a:xfrm>
        </p:spPr>
        <p:txBody>
          <a:bodyPr/>
          <a:lstStyle/>
          <a:p>
            <a:pPr eaLnBrk="1" hangingPunct="1">
              <a:lnSpc>
                <a:spcPct val="90000"/>
              </a:lnSpc>
            </a:pPr>
            <a:r>
              <a:rPr lang="en-US" altLang="en-US" smtClean="0">
                <a:solidFill>
                  <a:schemeClr val="folHlink"/>
                </a:solidFill>
              </a:rPr>
              <a:t>Principles of American Government</a:t>
            </a:r>
            <a:endParaRPr lang="uk-UA" altLang="en-US" smtClean="0">
              <a:solidFill>
                <a:schemeClr val="folHlink"/>
              </a:solidFill>
            </a:endParaRPr>
          </a:p>
        </p:txBody>
      </p:sp>
    </p:spTree>
    <p:extLst>
      <p:ext uri="{BB962C8B-B14F-4D97-AF65-F5344CB8AC3E}">
        <p14:creationId xmlns:p14="http://schemas.microsoft.com/office/powerpoint/2010/main" val="1028319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6466"/>
                                        </p:tgtEl>
                                        <p:attrNameLst>
                                          <p:attrName>style.visibility</p:attrName>
                                        </p:attrNameLst>
                                      </p:cBhvr>
                                      <p:to>
                                        <p:strVal val="visible"/>
                                      </p:to>
                                    </p:set>
                                    <p:anim calcmode="lin" valueType="num">
                                      <p:cBhvr additive="base">
                                        <p:cTn id="7" dur="2000" fill="hold"/>
                                        <p:tgtEl>
                                          <p:spTgt spid="446466"/>
                                        </p:tgtEl>
                                        <p:attrNameLst>
                                          <p:attrName>ppt_x</p:attrName>
                                        </p:attrNameLst>
                                      </p:cBhvr>
                                      <p:tavLst>
                                        <p:tav tm="0">
                                          <p:val>
                                            <p:strVal val="0-#ppt_w/2"/>
                                          </p:val>
                                        </p:tav>
                                        <p:tav tm="100000">
                                          <p:val>
                                            <p:strVal val="#ppt_x"/>
                                          </p:val>
                                        </p:tav>
                                      </p:tavLst>
                                    </p:anim>
                                    <p:anim calcmode="lin" valueType="num">
                                      <p:cBhvr additive="base">
                                        <p:cTn id="8" dur="2000" fill="hold"/>
                                        <p:tgtEl>
                                          <p:spTgt spid="44646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6467">
                                            <p:txEl>
                                              <p:pRg st="0" end="0"/>
                                            </p:txEl>
                                          </p:spTgt>
                                        </p:tgtEl>
                                        <p:attrNameLst>
                                          <p:attrName>style.visibility</p:attrName>
                                        </p:attrNameLst>
                                      </p:cBhvr>
                                      <p:to>
                                        <p:strVal val="visible"/>
                                      </p:to>
                                    </p:set>
                                    <p:anim calcmode="lin" valueType="num">
                                      <p:cBhvr additive="base">
                                        <p:cTn id="11" dur="2000" fill="hold"/>
                                        <p:tgtEl>
                                          <p:spTgt spid="446467">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46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xit" presetSubtype="4" fill="hold" grpId="1" nodeType="clickEffect">
                                  <p:stCondLst>
                                    <p:cond delay="0"/>
                                  </p:stCondLst>
                                  <p:childTnLst>
                                    <p:animEffect transition="out" filter="slide(fromBottom)">
                                      <p:cBhvr>
                                        <p:cTn id="16" dur="500"/>
                                        <p:tgtEl>
                                          <p:spTgt spid="446466"/>
                                        </p:tgtEl>
                                      </p:cBhvr>
                                    </p:animEffect>
                                    <p:set>
                                      <p:cBhvr>
                                        <p:cTn id="17" dur="1" fill="hold">
                                          <p:stCondLst>
                                            <p:cond delay="499"/>
                                          </p:stCondLst>
                                        </p:cTn>
                                        <p:tgtEl>
                                          <p:spTgt spid="446466"/>
                                        </p:tgtEl>
                                        <p:attrNameLst>
                                          <p:attrName>style.visibility</p:attrName>
                                        </p:attrNameLst>
                                      </p:cBhvr>
                                      <p:to>
                                        <p:strVal val="hidden"/>
                                      </p:to>
                                    </p:set>
                                  </p:childTnLst>
                                </p:cTn>
                              </p:par>
                              <p:par>
                                <p:cTn id="18" presetID="12" presetClass="exit" presetSubtype="4" fill="hold" grpId="1" nodeType="withEffect">
                                  <p:stCondLst>
                                    <p:cond delay="0"/>
                                  </p:stCondLst>
                                  <p:childTnLst>
                                    <p:animEffect transition="out" filter="slide(fromBottom)">
                                      <p:cBhvr>
                                        <p:cTn id="19" dur="500"/>
                                        <p:tgtEl>
                                          <p:spTgt spid="446467">
                                            <p:txEl>
                                              <p:pRg st="0" end="0"/>
                                            </p:txEl>
                                          </p:spTgt>
                                        </p:tgtEl>
                                      </p:cBhvr>
                                    </p:animEffect>
                                    <p:set>
                                      <p:cBhvr>
                                        <p:cTn id="20" dur="1" fill="hold">
                                          <p:stCondLst>
                                            <p:cond delay="499"/>
                                          </p:stCondLst>
                                        </p:cTn>
                                        <p:tgtEl>
                                          <p:spTgt spid="44646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6" grpId="1"/>
      <p:bldP spid="446467" grpId="0" build="p"/>
      <p:bldP spid="446467"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328613"/>
            <a:ext cx="8610600" cy="508000"/>
          </a:xfrm>
        </p:spPr>
        <p:txBody>
          <a:bodyPr/>
          <a:lstStyle/>
          <a:p>
            <a:r>
              <a:rPr lang="en-US" altLang="en-US" smtClean="0"/>
              <a:t>Line of Presidential Succession </a:t>
            </a:r>
            <a:r>
              <a:rPr lang="en-US" altLang="en-US" sz="2400" smtClean="0"/>
              <a:t>established 1947</a:t>
            </a:r>
            <a:endParaRPr lang="en-US" altLang="en-US" smtClean="0"/>
          </a:p>
        </p:txBody>
      </p:sp>
      <p:sp>
        <p:nvSpPr>
          <p:cNvPr id="12291" name="Content Placeholder 2"/>
          <p:cNvSpPr>
            <a:spLocks noGrp="1"/>
          </p:cNvSpPr>
          <p:nvPr>
            <p:ph idx="1"/>
          </p:nvPr>
        </p:nvSpPr>
        <p:spPr>
          <a:xfrm>
            <a:off x="304800" y="1530350"/>
            <a:ext cx="8458200" cy="5327650"/>
          </a:xfrm>
        </p:spPr>
        <p:txBody>
          <a:bodyPr/>
          <a:lstStyle/>
          <a:p>
            <a:pPr>
              <a:buFontTx/>
              <a:buNone/>
            </a:pPr>
            <a:r>
              <a:rPr lang="en-US" altLang="en-US" sz="4000" b="1" smtClean="0"/>
              <a:t>1.  	Vice President </a:t>
            </a:r>
            <a:r>
              <a:rPr lang="en-US" altLang="en-US" sz="2000" b="1" smtClean="0"/>
              <a:t>who then appoints a new vice 	president with the consent of Congress</a:t>
            </a:r>
            <a:endParaRPr lang="en-US" altLang="en-US" sz="4000" b="1" smtClean="0"/>
          </a:p>
          <a:p>
            <a:pPr>
              <a:buFontTx/>
              <a:buNone/>
            </a:pPr>
            <a:r>
              <a:rPr lang="en-US" altLang="en-US" sz="3600" b="1" smtClean="0"/>
              <a:t>2. 	Speaker of the House</a:t>
            </a:r>
          </a:p>
          <a:p>
            <a:pPr>
              <a:buFontTx/>
              <a:buNone/>
            </a:pPr>
            <a:r>
              <a:rPr lang="en-US" altLang="en-US" sz="3200" b="1" smtClean="0"/>
              <a:t>3.  	President Pro-Tempore of the Senate</a:t>
            </a:r>
          </a:p>
          <a:p>
            <a:pPr>
              <a:buFontTx/>
              <a:buNone/>
            </a:pPr>
            <a:r>
              <a:rPr lang="en-US" altLang="en-US" b="1" smtClean="0"/>
              <a:t>4.  	Secretary of State</a:t>
            </a:r>
          </a:p>
          <a:p>
            <a:pPr>
              <a:buFontTx/>
              <a:buNone/>
            </a:pPr>
            <a:r>
              <a:rPr lang="en-US" altLang="en-US" b="1" smtClean="0"/>
              <a:t>5 		and beyond: President’s cabinet in order    	listed on next slide</a:t>
            </a:r>
          </a:p>
        </p:txBody>
      </p:sp>
    </p:spTree>
    <p:extLst>
      <p:ext uri="{BB962C8B-B14F-4D97-AF65-F5344CB8AC3E}">
        <p14:creationId xmlns:p14="http://schemas.microsoft.com/office/powerpoint/2010/main" val="97497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1258888" y="260350"/>
            <a:ext cx="7200900" cy="649288"/>
          </a:xfrm>
        </p:spPr>
        <p:txBody>
          <a:bodyPr/>
          <a:lstStyle/>
          <a:p>
            <a:r>
              <a:rPr lang="en-US" altLang="en-US" b="1" smtClean="0">
                <a:latin typeface="Tahoma" panose="020B0604030504040204" pitchFamily="34" charset="0"/>
              </a:rPr>
              <a:t>Presidential Succession</a:t>
            </a:r>
            <a:endParaRPr lang="uk-UA" altLang="en-US" b="1" smtClean="0">
              <a:latin typeface="Tahoma" panose="020B0604030504040204" pitchFamily="34" charset="0"/>
            </a:endParaRPr>
          </a:p>
        </p:txBody>
      </p:sp>
      <p:sp>
        <p:nvSpPr>
          <p:cNvPr id="528387" name="WordArt 3"/>
          <p:cNvSpPr>
            <a:spLocks noChangeArrowheads="1" noChangeShapeType="1" noTextEdit="1"/>
          </p:cNvSpPr>
          <p:nvPr/>
        </p:nvSpPr>
        <p:spPr bwMode="auto">
          <a:xfrm>
            <a:off x="990600" y="1447800"/>
            <a:ext cx="3476625" cy="565150"/>
          </a:xfrm>
          <a:prstGeom prst="rect">
            <a:avLst/>
          </a:prstGeom>
        </p:spPr>
        <p:txBody>
          <a:bodyPr wrap="none" fromWordArt="1">
            <a:prstTxWarp prst="textSlantUp">
              <a:avLst>
                <a:gd name="adj" fmla="val 0"/>
              </a:avLst>
            </a:prstTxWarp>
          </a:bodyPr>
          <a:lstStyle/>
          <a:p>
            <a:pPr algn="ctr"/>
            <a:r>
              <a:rPr lang="en-US" sz="3600" kern="10">
                <a:ln w="9525">
                  <a:solidFill>
                    <a:schemeClr val="accent2"/>
                  </a:solidFill>
                  <a:round/>
                  <a:headEnd/>
                  <a:tailEnd/>
                </a:ln>
                <a:solidFill>
                  <a:schemeClr val="accent1"/>
                </a:solidFill>
                <a:latin typeface="Arial Black" panose="020B0A04020102020204" pitchFamily="34" charset="0"/>
              </a:rPr>
              <a:t>Cabinet Line</a:t>
            </a:r>
          </a:p>
        </p:txBody>
      </p:sp>
      <p:sp>
        <p:nvSpPr>
          <p:cNvPr id="528393" name="Text Box 9"/>
          <p:cNvSpPr txBox="1">
            <a:spLocks noChangeArrowheads="1"/>
          </p:cNvSpPr>
          <p:nvPr/>
        </p:nvSpPr>
        <p:spPr bwMode="auto">
          <a:xfrm>
            <a:off x="609600" y="2286000"/>
            <a:ext cx="46482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00"/>
                </a:solidFill>
              </a:rPr>
              <a:t>6. Secretary of the Treasury</a:t>
            </a:r>
          </a:p>
          <a:p>
            <a:pPr eaLnBrk="1" hangingPunct="1">
              <a:spcBef>
                <a:spcPct val="50000"/>
              </a:spcBef>
            </a:pPr>
            <a:r>
              <a:rPr lang="en-US" altLang="en-US" b="1">
                <a:solidFill>
                  <a:srgbClr val="000000"/>
                </a:solidFill>
              </a:rPr>
              <a:t>7. Secretary of Defense</a:t>
            </a:r>
          </a:p>
          <a:p>
            <a:pPr eaLnBrk="1" hangingPunct="1">
              <a:spcBef>
                <a:spcPct val="50000"/>
              </a:spcBef>
            </a:pPr>
            <a:r>
              <a:rPr lang="en-US" altLang="en-US" b="1">
                <a:solidFill>
                  <a:srgbClr val="000000"/>
                </a:solidFill>
              </a:rPr>
              <a:t>8. Attorney General</a:t>
            </a:r>
          </a:p>
          <a:p>
            <a:pPr eaLnBrk="1" hangingPunct="1">
              <a:spcBef>
                <a:spcPct val="50000"/>
              </a:spcBef>
            </a:pPr>
            <a:r>
              <a:rPr lang="en-US" altLang="en-US" b="1">
                <a:solidFill>
                  <a:srgbClr val="000000"/>
                </a:solidFill>
              </a:rPr>
              <a:t>9. Secretary of the Interior</a:t>
            </a:r>
          </a:p>
          <a:p>
            <a:pPr eaLnBrk="1" hangingPunct="1">
              <a:spcBef>
                <a:spcPct val="50000"/>
              </a:spcBef>
            </a:pPr>
            <a:r>
              <a:rPr lang="en-US" altLang="en-US" b="1">
                <a:solidFill>
                  <a:srgbClr val="000000"/>
                </a:solidFill>
              </a:rPr>
              <a:t>10. Secretary of Agriculture</a:t>
            </a:r>
          </a:p>
          <a:p>
            <a:pPr eaLnBrk="1" hangingPunct="1">
              <a:spcBef>
                <a:spcPct val="50000"/>
              </a:spcBef>
            </a:pPr>
            <a:r>
              <a:rPr lang="en-US" altLang="en-US" b="1">
                <a:solidFill>
                  <a:srgbClr val="000000"/>
                </a:solidFill>
              </a:rPr>
              <a:t>11. Secretary of Commerce</a:t>
            </a:r>
          </a:p>
          <a:p>
            <a:pPr eaLnBrk="1" hangingPunct="1">
              <a:spcBef>
                <a:spcPct val="50000"/>
              </a:spcBef>
            </a:pPr>
            <a:r>
              <a:rPr lang="en-US" altLang="en-US" b="1">
                <a:solidFill>
                  <a:srgbClr val="000000"/>
                </a:solidFill>
              </a:rPr>
              <a:t>12. Secretary of Labor</a:t>
            </a:r>
          </a:p>
          <a:p>
            <a:pPr eaLnBrk="1" hangingPunct="1">
              <a:spcBef>
                <a:spcPct val="50000"/>
              </a:spcBef>
            </a:pPr>
            <a:r>
              <a:rPr lang="en-US" altLang="en-US" b="1">
                <a:solidFill>
                  <a:srgbClr val="000000"/>
                </a:solidFill>
              </a:rPr>
              <a:t>13. Secretary of Health &amp; Human Services</a:t>
            </a:r>
          </a:p>
        </p:txBody>
      </p:sp>
      <p:sp>
        <p:nvSpPr>
          <p:cNvPr id="528394" name="Text Box 10"/>
          <p:cNvSpPr txBox="1">
            <a:spLocks noChangeArrowheads="1"/>
          </p:cNvSpPr>
          <p:nvPr/>
        </p:nvSpPr>
        <p:spPr bwMode="auto">
          <a:xfrm>
            <a:off x="4876800" y="2362200"/>
            <a:ext cx="4648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00"/>
                </a:solidFill>
              </a:rPr>
              <a:t>14.  Secretary of Housing &amp; Urban Development</a:t>
            </a:r>
          </a:p>
          <a:p>
            <a:pPr eaLnBrk="1" hangingPunct="1">
              <a:spcBef>
                <a:spcPct val="50000"/>
              </a:spcBef>
            </a:pPr>
            <a:r>
              <a:rPr lang="en-US" altLang="en-US" b="1">
                <a:solidFill>
                  <a:srgbClr val="000000"/>
                </a:solidFill>
              </a:rPr>
              <a:t>15. Secretary of Transportation</a:t>
            </a:r>
          </a:p>
          <a:p>
            <a:pPr eaLnBrk="1" hangingPunct="1">
              <a:spcBef>
                <a:spcPct val="50000"/>
              </a:spcBef>
            </a:pPr>
            <a:r>
              <a:rPr lang="en-US" altLang="en-US" b="1">
                <a:solidFill>
                  <a:srgbClr val="000000"/>
                </a:solidFill>
              </a:rPr>
              <a:t>16.  Secretary of Energy</a:t>
            </a:r>
          </a:p>
          <a:p>
            <a:pPr eaLnBrk="1" hangingPunct="1">
              <a:spcBef>
                <a:spcPct val="50000"/>
              </a:spcBef>
            </a:pPr>
            <a:r>
              <a:rPr lang="en-US" altLang="en-US" b="1">
                <a:solidFill>
                  <a:srgbClr val="000000"/>
                </a:solidFill>
              </a:rPr>
              <a:t>17.  Secretary of Education</a:t>
            </a:r>
          </a:p>
          <a:p>
            <a:pPr eaLnBrk="1" hangingPunct="1">
              <a:spcBef>
                <a:spcPct val="50000"/>
              </a:spcBef>
            </a:pPr>
            <a:r>
              <a:rPr lang="en-US" altLang="en-US" b="1">
                <a:solidFill>
                  <a:srgbClr val="000000"/>
                </a:solidFill>
              </a:rPr>
              <a:t>18. Secretary of Veterans’ Affairs</a:t>
            </a:r>
          </a:p>
          <a:p>
            <a:pPr eaLnBrk="1" hangingPunct="1">
              <a:spcBef>
                <a:spcPct val="50000"/>
              </a:spcBef>
            </a:pPr>
            <a:r>
              <a:rPr lang="en-US" altLang="en-US" b="1">
                <a:solidFill>
                  <a:srgbClr val="000000"/>
                </a:solidFill>
              </a:rPr>
              <a:t>19. Secretary of Homeland Security</a:t>
            </a:r>
          </a:p>
        </p:txBody>
      </p:sp>
      <p:sp>
        <p:nvSpPr>
          <p:cNvPr id="528395" name="Text Box 11"/>
          <p:cNvSpPr txBox="1">
            <a:spLocks noChangeArrowheads="1"/>
          </p:cNvSpPr>
          <p:nvPr/>
        </p:nvSpPr>
        <p:spPr bwMode="auto">
          <a:xfrm>
            <a:off x="4648200" y="16002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chemeClr val="accent2"/>
                </a:solidFill>
              </a:rPr>
              <a:t>Others in Line…</a:t>
            </a:r>
          </a:p>
        </p:txBody>
      </p:sp>
    </p:spTree>
    <p:extLst>
      <p:ext uri="{BB962C8B-B14F-4D97-AF65-F5344CB8AC3E}">
        <p14:creationId xmlns:p14="http://schemas.microsoft.com/office/powerpoint/2010/main" val="320952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8387"/>
                                        </p:tgtEl>
                                        <p:attrNameLst>
                                          <p:attrName>style.visibility</p:attrName>
                                        </p:attrNameLst>
                                      </p:cBhvr>
                                      <p:to>
                                        <p:strVal val="visible"/>
                                      </p:to>
                                    </p:set>
                                    <p:anim calcmode="lin" valueType="num">
                                      <p:cBhvr additive="base">
                                        <p:cTn id="7" dur="500" fill="hold"/>
                                        <p:tgtEl>
                                          <p:spTgt spid="528387"/>
                                        </p:tgtEl>
                                        <p:attrNameLst>
                                          <p:attrName>ppt_x</p:attrName>
                                        </p:attrNameLst>
                                      </p:cBhvr>
                                      <p:tavLst>
                                        <p:tav tm="0">
                                          <p:val>
                                            <p:strVal val="#ppt_x"/>
                                          </p:val>
                                        </p:tav>
                                        <p:tav tm="100000">
                                          <p:val>
                                            <p:strVal val="#ppt_x"/>
                                          </p:val>
                                        </p:tav>
                                      </p:tavLst>
                                    </p:anim>
                                    <p:anim calcmode="lin" valueType="num">
                                      <p:cBhvr additive="base">
                                        <p:cTn id="8" dur="500" fill="hold"/>
                                        <p:tgtEl>
                                          <p:spTgt spid="5283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8395"/>
                                        </p:tgtEl>
                                        <p:attrNameLst>
                                          <p:attrName>style.visibility</p:attrName>
                                        </p:attrNameLst>
                                      </p:cBhvr>
                                      <p:to>
                                        <p:strVal val="visible"/>
                                      </p:to>
                                    </p:set>
                                    <p:anim calcmode="lin" valueType="num">
                                      <p:cBhvr additive="base">
                                        <p:cTn id="11" dur="500" fill="hold"/>
                                        <p:tgtEl>
                                          <p:spTgt spid="528395"/>
                                        </p:tgtEl>
                                        <p:attrNameLst>
                                          <p:attrName>ppt_x</p:attrName>
                                        </p:attrNameLst>
                                      </p:cBhvr>
                                      <p:tavLst>
                                        <p:tav tm="0">
                                          <p:val>
                                            <p:strVal val="#ppt_x"/>
                                          </p:val>
                                        </p:tav>
                                        <p:tav tm="100000">
                                          <p:val>
                                            <p:strVal val="#ppt_x"/>
                                          </p:val>
                                        </p:tav>
                                      </p:tavLst>
                                    </p:anim>
                                    <p:anim calcmode="lin" valueType="num">
                                      <p:cBhvr additive="base">
                                        <p:cTn id="12" dur="500" fill="hold"/>
                                        <p:tgtEl>
                                          <p:spTgt spid="52839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28393"/>
                                        </p:tgtEl>
                                        <p:attrNameLst>
                                          <p:attrName>style.visibility</p:attrName>
                                        </p:attrNameLst>
                                      </p:cBhvr>
                                      <p:to>
                                        <p:strVal val="visible"/>
                                      </p:to>
                                    </p:set>
                                    <p:anim calcmode="lin" valueType="num">
                                      <p:cBhvr additive="base">
                                        <p:cTn id="17" dur="500" fill="hold"/>
                                        <p:tgtEl>
                                          <p:spTgt spid="528393"/>
                                        </p:tgtEl>
                                        <p:attrNameLst>
                                          <p:attrName>ppt_x</p:attrName>
                                        </p:attrNameLst>
                                      </p:cBhvr>
                                      <p:tavLst>
                                        <p:tav tm="0">
                                          <p:val>
                                            <p:strVal val="#ppt_x"/>
                                          </p:val>
                                        </p:tav>
                                        <p:tav tm="100000">
                                          <p:val>
                                            <p:strVal val="#ppt_x"/>
                                          </p:val>
                                        </p:tav>
                                      </p:tavLst>
                                    </p:anim>
                                    <p:anim calcmode="lin" valueType="num">
                                      <p:cBhvr additive="base">
                                        <p:cTn id="18" dur="500" fill="hold"/>
                                        <p:tgtEl>
                                          <p:spTgt spid="52839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28394"/>
                                        </p:tgtEl>
                                        <p:attrNameLst>
                                          <p:attrName>style.visibility</p:attrName>
                                        </p:attrNameLst>
                                      </p:cBhvr>
                                      <p:to>
                                        <p:strVal val="visible"/>
                                      </p:to>
                                    </p:set>
                                    <p:anim calcmode="lin" valueType="num">
                                      <p:cBhvr additive="base">
                                        <p:cTn id="21" dur="500" fill="hold"/>
                                        <p:tgtEl>
                                          <p:spTgt spid="528394"/>
                                        </p:tgtEl>
                                        <p:attrNameLst>
                                          <p:attrName>ppt_x</p:attrName>
                                        </p:attrNameLst>
                                      </p:cBhvr>
                                      <p:tavLst>
                                        <p:tav tm="0">
                                          <p:val>
                                            <p:strVal val="#ppt_x"/>
                                          </p:val>
                                        </p:tav>
                                        <p:tav tm="100000">
                                          <p:val>
                                            <p:strVal val="#ppt_x"/>
                                          </p:val>
                                        </p:tav>
                                      </p:tavLst>
                                    </p:anim>
                                    <p:anim calcmode="lin" valueType="num">
                                      <p:cBhvr additive="base">
                                        <p:cTn id="22" dur="500" fill="hold"/>
                                        <p:tgtEl>
                                          <p:spTgt spid="52839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nodeType="clickEffect">
                                  <p:stCondLst>
                                    <p:cond delay="0"/>
                                  </p:stCondLst>
                                  <p:childTnLst>
                                    <p:animEffect transition="out" filter="slide(fromBottom)">
                                      <p:cBhvr>
                                        <p:cTn id="26" dur="500"/>
                                        <p:tgtEl>
                                          <p:spTgt spid="528387"/>
                                        </p:tgtEl>
                                      </p:cBhvr>
                                    </p:animEffect>
                                    <p:set>
                                      <p:cBhvr>
                                        <p:cTn id="27" dur="1" fill="hold">
                                          <p:stCondLst>
                                            <p:cond delay="499"/>
                                          </p:stCondLst>
                                        </p:cTn>
                                        <p:tgtEl>
                                          <p:spTgt spid="528387"/>
                                        </p:tgtEl>
                                        <p:attrNameLst>
                                          <p:attrName>style.visibility</p:attrName>
                                        </p:attrNameLst>
                                      </p:cBhvr>
                                      <p:to>
                                        <p:strVal val="hidden"/>
                                      </p:to>
                                    </p:set>
                                  </p:childTnLst>
                                </p:cTn>
                              </p:par>
                              <p:par>
                                <p:cTn id="28" presetID="12" presetClass="exit" presetSubtype="4" fill="hold" grpId="0" nodeType="withEffect">
                                  <p:stCondLst>
                                    <p:cond delay="0"/>
                                  </p:stCondLst>
                                  <p:iterate type="lt">
                                    <p:tmPct val="0"/>
                                  </p:iterate>
                                  <p:childTnLst>
                                    <p:animEffect transition="out" filter="slide(fromBottom)">
                                      <p:cBhvr>
                                        <p:cTn id="29" dur="500"/>
                                        <p:tgtEl>
                                          <p:spTgt spid="528386"/>
                                        </p:tgtEl>
                                      </p:cBhvr>
                                    </p:animEffect>
                                    <p:set>
                                      <p:cBhvr>
                                        <p:cTn id="30" dur="1" fill="hold">
                                          <p:stCondLst>
                                            <p:cond delay="499"/>
                                          </p:stCondLst>
                                        </p:cTn>
                                        <p:tgtEl>
                                          <p:spTgt spid="528386"/>
                                        </p:tgtEl>
                                        <p:attrNameLst>
                                          <p:attrName>style.visibility</p:attrName>
                                        </p:attrNameLst>
                                      </p:cBhvr>
                                      <p:to>
                                        <p:strVal val="hidden"/>
                                      </p:to>
                                    </p:set>
                                  </p:childTnLst>
                                </p:cTn>
                              </p:par>
                              <p:par>
                                <p:cTn id="31" presetID="12" presetClass="exit" presetSubtype="4" fill="hold" grpId="1" nodeType="withEffect">
                                  <p:stCondLst>
                                    <p:cond delay="0"/>
                                  </p:stCondLst>
                                  <p:childTnLst>
                                    <p:animEffect transition="out" filter="slide(fromBottom)">
                                      <p:cBhvr>
                                        <p:cTn id="32" dur="500"/>
                                        <p:tgtEl>
                                          <p:spTgt spid="528393"/>
                                        </p:tgtEl>
                                      </p:cBhvr>
                                    </p:animEffect>
                                    <p:set>
                                      <p:cBhvr>
                                        <p:cTn id="33" dur="1" fill="hold">
                                          <p:stCondLst>
                                            <p:cond delay="499"/>
                                          </p:stCondLst>
                                        </p:cTn>
                                        <p:tgtEl>
                                          <p:spTgt spid="528393"/>
                                        </p:tgtEl>
                                        <p:attrNameLst>
                                          <p:attrName>style.visibility</p:attrName>
                                        </p:attrNameLst>
                                      </p:cBhvr>
                                      <p:to>
                                        <p:strVal val="hidden"/>
                                      </p:to>
                                    </p:set>
                                  </p:childTnLst>
                                </p:cTn>
                              </p:par>
                              <p:par>
                                <p:cTn id="34" presetID="12" presetClass="exit" presetSubtype="4" fill="hold" grpId="1" nodeType="withEffect">
                                  <p:stCondLst>
                                    <p:cond delay="0"/>
                                  </p:stCondLst>
                                  <p:childTnLst>
                                    <p:animEffect transition="out" filter="slide(fromBottom)">
                                      <p:cBhvr>
                                        <p:cTn id="35" dur="500"/>
                                        <p:tgtEl>
                                          <p:spTgt spid="528394"/>
                                        </p:tgtEl>
                                      </p:cBhvr>
                                    </p:animEffect>
                                    <p:set>
                                      <p:cBhvr>
                                        <p:cTn id="36" dur="1" fill="hold">
                                          <p:stCondLst>
                                            <p:cond delay="499"/>
                                          </p:stCondLst>
                                        </p:cTn>
                                        <p:tgtEl>
                                          <p:spTgt spid="528394"/>
                                        </p:tgtEl>
                                        <p:attrNameLst>
                                          <p:attrName>style.visibility</p:attrName>
                                        </p:attrNameLst>
                                      </p:cBhvr>
                                      <p:to>
                                        <p:strVal val="hidden"/>
                                      </p:to>
                                    </p:set>
                                  </p:childTnLst>
                                </p:cTn>
                              </p:par>
                              <p:par>
                                <p:cTn id="37" presetID="12" presetClass="exit" presetSubtype="4" fill="hold" grpId="1" nodeType="withEffect">
                                  <p:stCondLst>
                                    <p:cond delay="0"/>
                                  </p:stCondLst>
                                  <p:childTnLst>
                                    <p:animEffect transition="out" filter="slide(fromBottom)">
                                      <p:cBhvr>
                                        <p:cTn id="38" dur="500"/>
                                        <p:tgtEl>
                                          <p:spTgt spid="528395"/>
                                        </p:tgtEl>
                                      </p:cBhvr>
                                    </p:animEffect>
                                    <p:set>
                                      <p:cBhvr>
                                        <p:cTn id="39" dur="1" fill="hold">
                                          <p:stCondLst>
                                            <p:cond delay="499"/>
                                          </p:stCondLst>
                                        </p:cTn>
                                        <p:tgtEl>
                                          <p:spTgt spid="5283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p:bldP spid="528393" grpId="0"/>
      <p:bldP spid="528393" grpId="1"/>
      <p:bldP spid="528394" grpId="0"/>
      <p:bldP spid="528394" grpId="1"/>
      <p:bldP spid="528395" grpId="0"/>
      <p:bldP spid="52839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How a Bill Becomes Law</a:t>
            </a:r>
          </a:p>
        </p:txBody>
      </p:sp>
      <p:sp>
        <p:nvSpPr>
          <p:cNvPr id="16387" name="Content Placeholder 2"/>
          <p:cNvSpPr>
            <a:spLocks noGrp="1"/>
          </p:cNvSpPr>
          <p:nvPr>
            <p:ph idx="1"/>
          </p:nvPr>
        </p:nvSpPr>
        <p:spPr>
          <a:xfrm>
            <a:off x="304800" y="1295400"/>
            <a:ext cx="8686800" cy="5327650"/>
          </a:xfrm>
        </p:spPr>
        <p:txBody>
          <a:bodyPr/>
          <a:lstStyle/>
          <a:p>
            <a:r>
              <a:rPr lang="en-US" sz="2400" b="1" dirty="0" smtClean="0"/>
              <a:t>Bill is introduced in House or Senate</a:t>
            </a:r>
          </a:p>
          <a:p>
            <a:r>
              <a:rPr lang="en-US" sz="2400" b="1" dirty="0" smtClean="0"/>
              <a:t>Bill is assigned to a Committee</a:t>
            </a:r>
          </a:p>
          <a:p>
            <a:r>
              <a:rPr lang="en-US" sz="2400" b="1" dirty="0" smtClean="0"/>
              <a:t>Bill is heard in committee and passed out of Committee</a:t>
            </a:r>
          </a:p>
          <a:p>
            <a:r>
              <a:rPr lang="en-US" sz="2400" b="1" dirty="0" smtClean="0"/>
              <a:t>Bill goes before entire House or Senate and is passed</a:t>
            </a:r>
          </a:p>
          <a:p>
            <a:r>
              <a:rPr lang="en-US" sz="2400" b="1" dirty="0" smtClean="0"/>
              <a:t>Bill goes to other side of Congress to be passed.</a:t>
            </a:r>
          </a:p>
          <a:p>
            <a:r>
              <a:rPr lang="en-US" sz="2400" b="1" dirty="0" smtClean="0"/>
              <a:t>Conference committee works out differences</a:t>
            </a:r>
          </a:p>
          <a:p>
            <a:r>
              <a:rPr lang="en-US" sz="2400" b="1" dirty="0" smtClean="0"/>
              <a:t>Both House and Senate pass same bill</a:t>
            </a:r>
          </a:p>
          <a:p>
            <a:r>
              <a:rPr lang="en-US" sz="2400" b="1" dirty="0" smtClean="0"/>
              <a:t>President signs bill and it becomes law</a:t>
            </a:r>
          </a:p>
          <a:p>
            <a:r>
              <a:rPr lang="en-US" sz="2400" b="1" dirty="0" smtClean="0"/>
              <a:t>If President does not sign or veto the bill, it becomes law in 10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468313" y="2590800"/>
            <a:ext cx="6999287" cy="852488"/>
          </a:xfrm>
          <a:noFill/>
        </p:spPr>
        <p:txBody>
          <a:bodyPr/>
          <a:lstStyle/>
          <a:p>
            <a:pPr eaLnBrk="1" hangingPunct="1"/>
            <a:r>
              <a:rPr lang="en-US" sz="3600" smtClean="0">
                <a:latin typeface="Tahoma" pitchFamily="34" charset="0"/>
              </a:rPr>
              <a:t>United States Constitution </a:t>
            </a:r>
            <a:r>
              <a:rPr lang="en-US" smtClean="0">
                <a:latin typeface="Tahoma" pitchFamily="34" charset="0"/>
              </a:rPr>
              <a:t/>
            </a:r>
            <a:br>
              <a:rPr lang="en-US" smtClean="0">
                <a:latin typeface="Tahoma" pitchFamily="34" charset="0"/>
              </a:rPr>
            </a:br>
            <a:endParaRPr lang="uk-UA" smtClean="0">
              <a:latin typeface="Tahoma" pitchFamily="34" charset="0"/>
            </a:endParaRPr>
          </a:p>
        </p:txBody>
      </p:sp>
      <p:sp>
        <p:nvSpPr>
          <p:cNvPr id="524291" name="Rectangle 3"/>
          <p:cNvSpPr>
            <a:spLocks noGrp="1" noChangeArrowheads="1"/>
          </p:cNvSpPr>
          <p:nvPr>
            <p:ph type="subTitle" idx="1"/>
          </p:nvPr>
        </p:nvSpPr>
        <p:spPr>
          <a:xfrm>
            <a:off x="228600" y="3505200"/>
            <a:ext cx="8001000" cy="1590675"/>
          </a:xfrm>
        </p:spPr>
        <p:txBody>
          <a:bodyPr/>
          <a:lstStyle/>
          <a:p>
            <a:pPr eaLnBrk="1" hangingPunct="1">
              <a:lnSpc>
                <a:spcPct val="90000"/>
              </a:lnSpc>
            </a:pPr>
            <a:r>
              <a:rPr lang="en-US" dirty="0" smtClean="0">
                <a:solidFill>
                  <a:schemeClr val="folHlink"/>
                </a:solidFill>
                <a:latin typeface="Tahoma" pitchFamily="34" charset="0"/>
              </a:rPr>
              <a:t>The “Supreme Law of the Land”</a:t>
            </a:r>
            <a:endParaRPr lang="en-US" dirty="0" smtClean="0">
              <a:latin typeface="Tahoma" pitchFamily="34" charset="0"/>
            </a:endParaRPr>
          </a:p>
          <a:p>
            <a:pPr eaLnBrk="1" hangingPunct="1">
              <a:lnSpc>
                <a:spcPct val="90000"/>
              </a:lnSpc>
            </a:pPr>
            <a:r>
              <a:rPr lang="en-US" dirty="0" smtClean="0">
                <a:latin typeface="Tahoma" pitchFamily="34" charset="0"/>
              </a:rPr>
              <a:t>Completed by the Framers, September 17, 1787</a:t>
            </a:r>
          </a:p>
          <a:p>
            <a:pPr eaLnBrk="1" hangingPunct="1">
              <a:lnSpc>
                <a:spcPct val="90000"/>
              </a:lnSpc>
            </a:pPr>
            <a:r>
              <a:rPr lang="en-US" dirty="0" smtClean="0">
                <a:latin typeface="Tahoma" pitchFamily="34" charset="0"/>
              </a:rPr>
              <a:t>Ratified 1789, by the original 13 state legislatures</a:t>
            </a:r>
          </a:p>
        </p:txBody>
      </p:sp>
      <p:sp>
        <p:nvSpPr>
          <p:cNvPr id="4" name="Rectangle 3"/>
          <p:cNvSpPr/>
          <p:nvPr/>
        </p:nvSpPr>
        <p:spPr>
          <a:xfrm>
            <a:off x="7696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5" name="Rectangle 4"/>
          <p:cNvSpPr/>
          <p:nvPr/>
        </p:nvSpPr>
        <p:spPr>
          <a:xfrm>
            <a:off x="5410200" y="3657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4290"/>
                                        </p:tgtEl>
                                        <p:attrNameLst>
                                          <p:attrName>style.visibility</p:attrName>
                                        </p:attrNameLst>
                                      </p:cBhvr>
                                      <p:to>
                                        <p:strVal val="visible"/>
                                      </p:to>
                                    </p:set>
                                    <p:anim calcmode="lin" valueType="num">
                                      <p:cBhvr additive="base">
                                        <p:cTn id="7" dur="2000" fill="hold"/>
                                        <p:tgtEl>
                                          <p:spTgt spid="524290"/>
                                        </p:tgtEl>
                                        <p:attrNameLst>
                                          <p:attrName>ppt_x</p:attrName>
                                        </p:attrNameLst>
                                      </p:cBhvr>
                                      <p:tavLst>
                                        <p:tav tm="0">
                                          <p:val>
                                            <p:strVal val="0-#ppt_w/2"/>
                                          </p:val>
                                        </p:tav>
                                        <p:tav tm="100000">
                                          <p:val>
                                            <p:strVal val="#ppt_x"/>
                                          </p:val>
                                        </p:tav>
                                      </p:tavLst>
                                    </p:anim>
                                    <p:anim calcmode="lin" valueType="num">
                                      <p:cBhvr additive="base">
                                        <p:cTn id="8" dur="2000" fill="hold"/>
                                        <p:tgtEl>
                                          <p:spTgt spid="52429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24291">
                                            <p:txEl>
                                              <p:pRg st="0" end="0"/>
                                            </p:txEl>
                                          </p:spTgt>
                                        </p:tgtEl>
                                        <p:attrNameLst>
                                          <p:attrName>style.visibility</p:attrName>
                                        </p:attrNameLst>
                                      </p:cBhvr>
                                      <p:to>
                                        <p:strVal val="visible"/>
                                      </p:to>
                                    </p:set>
                                    <p:anim calcmode="lin" valueType="num">
                                      <p:cBhvr additive="base">
                                        <p:cTn id="11" dur="2000" fill="hold"/>
                                        <p:tgtEl>
                                          <p:spTgt spid="524291">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524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24291">
                                            <p:txEl>
                                              <p:pRg st="1" end="1"/>
                                            </p:txEl>
                                          </p:spTgt>
                                        </p:tgtEl>
                                        <p:attrNameLst>
                                          <p:attrName>style.visibility</p:attrName>
                                        </p:attrNameLst>
                                      </p:cBhvr>
                                      <p:to>
                                        <p:strVal val="visible"/>
                                      </p:to>
                                    </p:set>
                                    <p:anim calcmode="lin" valueType="num">
                                      <p:cBhvr additive="base">
                                        <p:cTn id="17" dur="2000" fill="hold"/>
                                        <p:tgtEl>
                                          <p:spTgt spid="524291">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52429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24291">
                                            <p:txEl>
                                              <p:pRg st="2" end="2"/>
                                            </p:txEl>
                                          </p:spTgt>
                                        </p:tgtEl>
                                        <p:attrNameLst>
                                          <p:attrName>style.visibility</p:attrName>
                                        </p:attrNameLst>
                                      </p:cBhvr>
                                      <p:to>
                                        <p:strVal val="visible"/>
                                      </p:to>
                                    </p:set>
                                    <p:anim calcmode="lin" valueType="num">
                                      <p:cBhvr additive="base">
                                        <p:cTn id="21" dur="2000" fill="hold"/>
                                        <p:tgtEl>
                                          <p:spTgt spid="524291">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524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1" nodeType="clickEffect">
                                  <p:stCondLst>
                                    <p:cond delay="0"/>
                                  </p:stCondLst>
                                  <p:childTnLst>
                                    <p:animEffect transition="out" filter="slide(fromBottom)">
                                      <p:cBhvr>
                                        <p:cTn id="26" dur="500"/>
                                        <p:tgtEl>
                                          <p:spTgt spid="524290"/>
                                        </p:tgtEl>
                                      </p:cBhvr>
                                    </p:animEffect>
                                    <p:set>
                                      <p:cBhvr>
                                        <p:cTn id="27" dur="1" fill="hold">
                                          <p:stCondLst>
                                            <p:cond delay="499"/>
                                          </p:stCondLst>
                                        </p:cTn>
                                        <p:tgtEl>
                                          <p:spTgt spid="524290"/>
                                        </p:tgtEl>
                                        <p:attrNameLst>
                                          <p:attrName>style.visibility</p:attrName>
                                        </p:attrNameLst>
                                      </p:cBhvr>
                                      <p:to>
                                        <p:strVal val="hidden"/>
                                      </p:to>
                                    </p:set>
                                  </p:childTnLst>
                                </p:cTn>
                              </p:par>
                              <p:par>
                                <p:cTn id="28" presetID="12" presetClass="exit" presetSubtype="4" fill="hold" grpId="1" nodeType="withEffect">
                                  <p:stCondLst>
                                    <p:cond delay="0"/>
                                  </p:stCondLst>
                                  <p:childTnLst>
                                    <p:animEffect transition="out" filter="slide(fromBottom)">
                                      <p:cBhvr>
                                        <p:cTn id="29" dur="500"/>
                                        <p:tgtEl>
                                          <p:spTgt spid="524291">
                                            <p:txEl>
                                              <p:pRg st="0" end="0"/>
                                            </p:txEl>
                                          </p:spTgt>
                                        </p:tgtEl>
                                      </p:cBhvr>
                                    </p:animEffect>
                                    <p:set>
                                      <p:cBhvr>
                                        <p:cTn id="30" dur="1" fill="hold">
                                          <p:stCondLst>
                                            <p:cond delay="499"/>
                                          </p:stCondLst>
                                        </p:cTn>
                                        <p:tgtEl>
                                          <p:spTgt spid="524291">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2" presetClass="exit" presetSubtype="4" fill="hold" grpId="1" nodeType="clickEffect">
                                  <p:stCondLst>
                                    <p:cond delay="0"/>
                                  </p:stCondLst>
                                  <p:childTnLst>
                                    <p:animEffect transition="out" filter="slide(fromBottom)">
                                      <p:cBhvr>
                                        <p:cTn id="34" dur="500"/>
                                        <p:tgtEl>
                                          <p:spTgt spid="524291">
                                            <p:txEl>
                                              <p:pRg st="1" end="1"/>
                                            </p:txEl>
                                          </p:spTgt>
                                        </p:tgtEl>
                                      </p:cBhvr>
                                    </p:animEffect>
                                    <p:set>
                                      <p:cBhvr>
                                        <p:cTn id="35" dur="1" fill="hold">
                                          <p:stCondLst>
                                            <p:cond delay="499"/>
                                          </p:stCondLst>
                                        </p:cTn>
                                        <p:tgtEl>
                                          <p:spTgt spid="524291">
                                            <p:txEl>
                                              <p:pRg st="1" end="1"/>
                                            </p:txEl>
                                          </p:spTgt>
                                        </p:tgtEl>
                                        <p:attrNameLst>
                                          <p:attrName>style.visibility</p:attrName>
                                        </p:attrNameLst>
                                      </p:cBhvr>
                                      <p:to>
                                        <p:strVal val="hidden"/>
                                      </p:to>
                                    </p:set>
                                  </p:childTnLst>
                                </p:cTn>
                              </p:par>
                              <p:par>
                                <p:cTn id="36" presetID="12" presetClass="exit" presetSubtype="4" fill="hold" grpId="1" nodeType="withEffect">
                                  <p:stCondLst>
                                    <p:cond delay="0"/>
                                  </p:stCondLst>
                                  <p:childTnLst>
                                    <p:animEffect transition="out" filter="slide(fromBottom)">
                                      <p:cBhvr>
                                        <p:cTn id="37" dur="500"/>
                                        <p:tgtEl>
                                          <p:spTgt spid="524291">
                                            <p:txEl>
                                              <p:pRg st="2" end="2"/>
                                            </p:txEl>
                                          </p:spTgt>
                                        </p:tgtEl>
                                      </p:cBhvr>
                                    </p:animEffect>
                                    <p:set>
                                      <p:cBhvr>
                                        <p:cTn id="38" dur="1" fill="hold">
                                          <p:stCondLst>
                                            <p:cond delay="499"/>
                                          </p:stCondLst>
                                        </p:cTn>
                                        <p:tgtEl>
                                          <p:spTgt spid="52429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p:bldP spid="524290" grpId="1"/>
      <p:bldP spid="524291" grpId="0" build="p"/>
      <p:bldP spid="524291"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  </a:t>
            </a:r>
          </a:p>
        </p:txBody>
      </p:sp>
      <p:sp>
        <p:nvSpPr>
          <p:cNvPr id="4099" name="Content Placeholder 2"/>
          <p:cNvSpPr>
            <a:spLocks noGrp="1"/>
          </p:cNvSpPr>
          <p:nvPr>
            <p:ph idx="1"/>
          </p:nvPr>
        </p:nvSpPr>
        <p:spPr>
          <a:xfrm>
            <a:off x="914400" y="1530350"/>
            <a:ext cx="7488238" cy="5327650"/>
          </a:xfrm>
        </p:spPr>
        <p:txBody>
          <a:bodyPr/>
          <a:lstStyle/>
          <a:p>
            <a:r>
              <a:rPr lang="en-US" sz="2400" b="1" smtClean="0"/>
              <a:t>   </a:t>
            </a:r>
          </a:p>
        </p:txBody>
      </p:sp>
      <p:sp>
        <p:nvSpPr>
          <p:cNvPr id="9" name="Rectangle 2"/>
          <p:cNvSpPr txBox="1">
            <a:spLocks noChangeArrowheads="1"/>
          </p:cNvSpPr>
          <p:nvPr/>
        </p:nvSpPr>
        <p:spPr bwMode="auto">
          <a:xfrm>
            <a:off x="1258888" y="260350"/>
            <a:ext cx="7200900" cy="649288"/>
          </a:xfrm>
          <a:prstGeom prst="rect">
            <a:avLst/>
          </a:prstGeom>
          <a:noFill/>
          <a:ln w="9525">
            <a:noFill/>
            <a:miter lim="800000"/>
            <a:headEnd/>
            <a:tailEnd/>
          </a:ln>
        </p:spPr>
        <p:txBody>
          <a:bodyPr anchor="ctr"/>
          <a:lstStyle/>
          <a:p>
            <a:pPr>
              <a:defRPr/>
            </a:pPr>
            <a:r>
              <a:rPr lang="en-US" sz="2800" b="1" kern="0" dirty="0">
                <a:solidFill>
                  <a:schemeClr val="bg1"/>
                </a:solidFill>
                <a:latin typeface="Tahoma" pitchFamily="34" charset="0"/>
                <a:ea typeface="+mj-ea"/>
                <a:cs typeface="+mj-cs"/>
              </a:rPr>
              <a:t>Principles of American Government</a:t>
            </a:r>
            <a:endParaRPr lang="uk-UA" sz="2800" b="1" kern="0" dirty="0">
              <a:solidFill>
                <a:schemeClr val="bg1"/>
              </a:solidFill>
              <a:latin typeface="Tahoma" pitchFamily="34" charset="0"/>
              <a:ea typeface="+mj-ea"/>
              <a:cs typeface="+mj-cs"/>
            </a:endParaRPr>
          </a:p>
        </p:txBody>
      </p:sp>
      <p:sp>
        <p:nvSpPr>
          <p:cNvPr id="10" name="Rectangle 3"/>
          <p:cNvSpPr txBox="1">
            <a:spLocks noChangeArrowheads="1"/>
          </p:cNvSpPr>
          <p:nvPr/>
        </p:nvSpPr>
        <p:spPr bwMode="auto">
          <a:xfrm>
            <a:off x="914400" y="1447800"/>
            <a:ext cx="6769100" cy="4643438"/>
          </a:xfrm>
          <a:prstGeom prst="rect">
            <a:avLst/>
          </a:prstGeom>
          <a:noFill/>
          <a:ln w="9525">
            <a:noFill/>
            <a:miter lim="800000"/>
            <a:headEnd/>
            <a:tailEnd/>
          </a:ln>
        </p:spPr>
        <p:txBody>
          <a:bodyPr/>
          <a:lstStyle/>
          <a:p>
            <a:pPr algn="ctr"/>
            <a:r>
              <a:rPr lang="en-US" sz="3200" b="1">
                <a:solidFill>
                  <a:srgbClr val="000000"/>
                </a:solidFill>
              </a:rPr>
              <a:t>James Madison is </a:t>
            </a:r>
          </a:p>
          <a:p>
            <a:pPr algn="ctr"/>
            <a:r>
              <a:rPr lang="en-US" sz="3200" b="1">
                <a:solidFill>
                  <a:srgbClr val="000000"/>
                </a:solidFill>
              </a:rPr>
              <a:t>the Father of the Constitution</a:t>
            </a:r>
          </a:p>
          <a:p>
            <a:pPr algn="ctr"/>
            <a:r>
              <a:rPr lang="en-US" sz="2000" b="1"/>
              <a:t>He was the 4</a:t>
            </a:r>
            <a:r>
              <a:rPr lang="en-US" sz="2000" b="1" baseline="30000"/>
              <a:t>th</a:t>
            </a:r>
            <a:r>
              <a:rPr lang="en-US" sz="2000" b="1"/>
              <a:t> president of the U.S.  </a:t>
            </a:r>
            <a:endParaRPr lang="en-US" sz="2400" b="1"/>
          </a:p>
        </p:txBody>
      </p:sp>
      <p:pic>
        <p:nvPicPr>
          <p:cNvPr id="4102" name="Picture 2" descr="pres_madison.jpg (30240 bytes)"/>
          <p:cNvPicPr>
            <a:picLocks noChangeAspect="1" noChangeArrowheads="1"/>
          </p:cNvPicPr>
          <p:nvPr/>
        </p:nvPicPr>
        <p:blipFill>
          <a:blip r:embed="rId2" cstate="print"/>
          <a:srcRect/>
          <a:stretch>
            <a:fillRect/>
          </a:stretch>
        </p:blipFill>
        <p:spPr bwMode="auto">
          <a:xfrm>
            <a:off x="3048000" y="2971800"/>
            <a:ext cx="2362200" cy="3057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0"/>
                                  </p:iterate>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0"/>
                                  </p:iterate>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xit" presetSubtype="4" fill="hold" grpId="1" nodeType="clickEffect">
                                  <p:stCondLst>
                                    <p:cond delay="0"/>
                                  </p:stCondLst>
                                  <p:iterate type="lt">
                                    <p:tmPct val="0"/>
                                  </p:iterate>
                                  <p:childTnLst>
                                    <p:animEffect transition="out" filter="slide(fromBottom)">
                                      <p:cBhvr>
                                        <p:cTn id="24" dur="500"/>
                                        <p:tgtEl>
                                          <p:spTgt spid="10">
                                            <p:txEl>
                                              <p:pRg st="0" end="0"/>
                                            </p:txEl>
                                          </p:spTgt>
                                        </p:tgtEl>
                                      </p:cBhvr>
                                    </p:animEffect>
                                    <p:set>
                                      <p:cBhvr>
                                        <p:cTn id="25"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iterate type="lt">
                                    <p:tmPct val="0"/>
                                  </p:iterate>
                                  <p:childTnLst>
                                    <p:animEffect transition="out" filter="slide(fromBottom)">
                                      <p:cBhvr>
                                        <p:cTn id="29" dur="500"/>
                                        <p:tgtEl>
                                          <p:spTgt spid="10">
                                            <p:txEl>
                                              <p:pRg st="1" end="1"/>
                                            </p:txEl>
                                          </p:spTgt>
                                        </p:tgtEl>
                                      </p:cBhvr>
                                    </p:animEffect>
                                    <p:set>
                                      <p:cBhvr>
                                        <p:cTn id="30"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2" presetClass="exit" presetSubtype="4" fill="hold" grpId="1" nodeType="clickEffect">
                                  <p:stCondLst>
                                    <p:cond delay="0"/>
                                  </p:stCondLst>
                                  <p:iterate type="lt">
                                    <p:tmPct val="0"/>
                                  </p:iterate>
                                  <p:childTnLst>
                                    <p:animEffect transition="out" filter="slide(fromBottom)">
                                      <p:cBhvr>
                                        <p:cTn id="34" dur="500"/>
                                        <p:tgtEl>
                                          <p:spTgt spid="10">
                                            <p:txEl>
                                              <p:pRg st="2" end="2"/>
                                            </p:txEl>
                                          </p:spTgt>
                                        </p:tgtEl>
                                      </p:cBhvr>
                                    </p:animEffect>
                                    <p:set>
                                      <p:cBhvr>
                                        <p:cTn id="35" dur="1" fill="hold">
                                          <p:stCondLst>
                                            <p:cond delay="499"/>
                                          </p:stCondLst>
                                        </p:cTn>
                                        <p:tgtEl>
                                          <p:spTgt spid="10">
                                            <p:txEl>
                                              <p:pRg st="2" end="2"/>
                                            </p:txEl>
                                          </p:spTgt>
                                        </p:tgtEl>
                                        <p:attrNameLst>
                                          <p:attrName>style.visibility</p:attrName>
                                        </p:attrNameLst>
                                      </p:cBhvr>
                                      <p:to>
                                        <p:strVal val="hidden"/>
                                      </p:to>
                                    </p:set>
                                  </p:childTnLst>
                                </p:cTn>
                              </p:par>
                              <p:par>
                                <p:cTn id="36" presetID="12" presetClass="exit" presetSubtype="4" fill="hold" grpId="0" nodeType="withEffect">
                                  <p:stCondLst>
                                    <p:cond delay="0"/>
                                  </p:stCondLst>
                                  <p:iterate type="lt">
                                    <p:tmPct val="0"/>
                                  </p:iterate>
                                  <p:childTnLst>
                                    <p:animEffect transition="out" filter="slide(fromBottom)">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0"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smtClean="0"/>
              <a:t>Preamble to the Constitution</a:t>
            </a:r>
          </a:p>
        </p:txBody>
      </p:sp>
      <p:sp>
        <p:nvSpPr>
          <p:cNvPr id="5123" name="Content Placeholder 2"/>
          <p:cNvSpPr>
            <a:spLocks noGrp="1"/>
          </p:cNvSpPr>
          <p:nvPr>
            <p:ph idx="1"/>
          </p:nvPr>
        </p:nvSpPr>
        <p:spPr>
          <a:xfrm>
            <a:off x="838200" y="1371600"/>
            <a:ext cx="7620000" cy="5327650"/>
          </a:xfrm>
        </p:spPr>
        <p:txBody>
          <a:bodyPr/>
          <a:lstStyle/>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The Preamble is guided by a concept of popular sovereignty  </a:t>
            </a:r>
          </a:p>
          <a:p>
            <a:pPr>
              <a:buFontTx/>
              <a:buNone/>
            </a:pPr>
            <a:endParaRPr lang="en-US" sz="1600" dirty="0" smtClean="0">
              <a:solidFill>
                <a:srgbClr val="000000"/>
              </a:solidFill>
            </a:endParaRPr>
          </a:p>
          <a:p>
            <a:r>
              <a:rPr lang="en-US" sz="2400" dirty="0" smtClean="0">
                <a:solidFill>
                  <a:srgbClr val="000000"/>
                </a:solidFill>
              </a:rPr>
              <a:t>Abraham Lincoln used part of the preamble in the Gettysburg Address: that the government is “of the people, by the people, for the people.”   </a:t>
            </a:r>
          </a:p>
          <a:p>
            <a:pPr>
              <a:buFontTx/>
              <a:buNone/>
            </a:pPr>
            <a:endParaRPr lang="en-US" altLang="ko-KR" sz="1200" b="1" dirty="0" smtClean="0">
              <a:solidFill>
                <a:schemeClr val="accent2"/>
              </a:solidFill>
              <a:ea typeface="굴림" pitchFamily="34" charset="-127"/>
            </a:endParaRPr>
          </a:p>
          <a:p>
            <a:pPr>
              <a:buFontTx/>
              <a:buNone/>
            </a:pPr>
            <a:r>
              <a:rPr lang="en-US" altLang="ko-KR" sz="1200" b="1" dirty="0">
                <a:solidFill>
                  <a:schemeClr val="accent2"/>
                </a:solidFill>
                <a:ea typeface="굴림" pitchFamily="34" charset="-127"/>
              </a:rPr>
              <a:t>	</a:t>
            </a:r>
            <a:r>
              <a:rPr lang="en-US" altLang="ko-KR" sz="1700" b="1" dirty="0" smtClean="0">
                <a:ea typeface="굴림" pitchFamily="34" charset="-127"/>
              </a:rPr>
              <a:t>We </a:t>
            </a:r>
            <a:r>
              <a:rPr lang="en-US" altLang="ko-KR" sz="1700" b="1" dirty="0">
                <a:ea typeface="굴림" pitchFamily="34" charset="-127"/>
              </a:rPr>
              <a:t>the People of the United States, in Order to form a more perfect Union, establish Justice, insure domestic Tranquility, provide for the common </a:t>
            </a:r>
            <a:r>
              <a:rPr lang="en-US" altLang="ko-KR" sz="1700" b="1" dirty="0" smtClean="0">
                <a:ea typeface="굴림" pitchFamily="34" charset="-127"/>
              </a:rPr>
              <a:t>defense</a:t>
            </a:r>
            <a:r>
              <a:rPr lang="en-US" altLang="ko-KR" sz="1700" b="1" dirty="0">
                <a:ea typeface="굴림" pitchFamily="34" charset="-127"/>
              </a:rPr>
              <a:t>, promote the general Welfare, and secure the Blessings of Liberty to ourselves and our Posterity, do ordain and establish this Constitution for the United States of America.</a:t>
            </a:r>
            <a:endParaRPr lang="en-US" sz="1700" b="1" dirty="0" smtClean="0"/>
          </a:p>
        </p:txBody>
      </p:sp>
      <p:sp>
        <p:nvSpPr>
          <p:cNvPr id="4" name="Rectangle 3"/>
          <p:cNvSpPr/>
          <p:nvPr/>
        </p:nvSpPr>
        <p:spPr>
          <a:xfrm>
            <a:off x="72390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5" name="Rectangle 4"/>
          <p:cNvSpPr/>
          <p:nvPr/>
        </p:nvSpPr>
        <p:spPr>
          <a:xfrm>
            <a:off x="3733800" y="274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066800" y="117475"/>
            <a:ext cx="7821613" cy="719138"/>
          </a:xfrm>
        </p:spPr>
        <p:txBody>
          <a:bodyPr/>
          <a:lstStyle/>
          <a:p>
            <a:pPr eaLnBrk="1" hangingPunct="1"/>
            <a:r>
              <a:rPr lang="en-US" b="1" dirty="0" smtClean="0"/>
              <a:t>Article One – LEGISLATIVE BRANCH</a:t>
            </a:r>
          </a:p>
        </p:txBody>
      </p:sp>
      <p:sp>
        <p:nvSpPr>
          <p:cNvPr id="377859" name="Rectangle 3"/>
          <p:cNvSpPr>
            <a:spLocks noGrp="1" noChangeArrowheads="1"/>
          </p:cNvSpPr>
          <p:nvPr>
            <p:ph type="body" idx="1"/>
          </p:nvPr>
        </p:nvSpPr>
        <p:spPr>
          <a:xfrm>
            <a:off x="1066800" y="1336675"/>
            <a:ext cx="7056438" cy="5521325"/>
          </a:xfrm>
        </p:spPr>
        <p:txBody>
          <a:bodyPr/>
          <a:lstStyle/>
          <a:p>
            <a:pPr eaLnBrk="1" hangingPunct="1"/>
            <a:r>
              <a:rPr lang="en-US" sz="4000" dirty="0" smtClean="0"/>
              <a:t>Bicameral Congress</a:t>
            </a:r>
          </a:p>
          <a:p>
            <a:pPr lvl="1" eaLnBrk="1" hangingPunct="1"/>
            <a:r>
              <a:rPr lang="en-US" sz="2000" dirty="0" smtClean="0"/>
              <a:t>Bicameral= 2 houses, we have 2 houses because of compromise between large and small states.</a:t>
            </a:r>
          </a:p>
          <a:p>
            <a:pPr eaLnBrk="1" hangingPunct="1"/>
            <a:r>
              <a:rPr lang="en-US" sz="4000" dirty="0" smtClean="0"/>
              <a:t>Purpose is to </a:t>
            </a:r>
            <a:r>
              <a:rPr lang="en-US" sz="4000" u="sng" dirty="0" smtClean="0">
                <a:solidFill>
                  <a:schemeClr val="accent1"/>
                </a:solidFill>
              </a:rPr>
              <a:t>Make</a:t>
            </a:r>
            <a:r>
              <a:rPr lang="en-US" sz="4000" dirty="0" smtClean="0"/>
              <a:t> Laws</a:t>
            </a:r>
          </a:p>
        </p:txBody>
      </p:sp>
      <p:pic>
        <p:nvPicPr>
          <p:cNvPr id="377860" name="Picture 4" descr="MCj01884850000[1]"/>
          <p:cNvPicPr>
            <a:picLocks noChangeAspect="1" noChangeArrowheads="1"/>
          </p:cNvPicPr>
          <p:nvPr/>
        </p:nvPicPr>
        <p:blipFill>
          <a:blip r:embed="rId3" cstate="print"/>
          <a:srcRect/>
          <a:stretch>
            <a:fillRect/>
          </a:stretch>
        </p:blipFill>
        <p:spPr bwMode="auto">
          <a:xfrm>
            <a:off x="1524000" y="3352800"/>
            <a:ext cx="6307138" cy="3435350"/>
          </a:xfrm>
          <a:prstGeom prst="rect">
            <a:avLst/>
          </a:prstGeom>
          <a:noFill/>
          <a:ln w="9525">
            <a:noFill/>
            <a:miter lim="800000"/>
            <a:headEnd/>
            <a:tailEnd/>
          </a:ln>
        </p:spPr>
      </p:pic>
      <p:sp>
        <p:nvSpPr>
          <p:cNvPr id="5" name="Rectangle 4"/>
          <p:cNvSpPr/>
          <p:nvPr/>
        </p:nvSpPr>
        <p:spPr>
          <a:xfrm>
            <a:off x="7772400" y="2362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 calcmode="lin" valueType="num">
                                      <p:cBhvr additive="base">
                                        <p:cTn id="7" dur="2000" fill="hold"/>
                                        <p:tgtEl>
                                          <p:spTgt spid="377858"/>
                                        </p:tgtEl>
                                        <p:attrNameLst>
                                          <p:attrName>ppt_x</p:attrName>
                                        </p:attrNameLst>
                                      </p:cBhvr>
                                      <p:tavLst>
                                        <p:tav tm="0">
                                          <p:val>
                                            <p:strVal val="0-#ppt_w/2"/>
                                          </p:val>
                                        </p:tav>
                                        <p:tav tm="100000">
                                          <p:val>
                                            <p:strVal val="#ppt_x"/>
                                          </p:val>
                                        </p:tav>
                                      </p:tavLst>
                                    </p:anim>
                                    <p:anim calcmode="lin" valueType="num">
                                      <p:cBhvr additive="base">
                                        <p:cTn id="8" dur="2000" fill="hold"/>
                                        <p:tgtEl>
                                          <p:spTgt spid="3778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7859">
                                            <p:txEl>
                                              <p:pRg st="0" end="0"/>
                                            </p:txEl>
                                          </p:spTgt>
                                        </p:tgtEl>
                                        <p:attrNameLst>
                                          <p:attrName>style.visibility</p:attrName>
                                        </p:attrNameLst>
                                      </p:cBhvr>
                                      <p:to>
                                        <p:strVal val="visible"/>
                                      </p:to>
                                    </p:set>
                                    <p:anim calcmode="lin" valueType="num">
                                      <p:cBhvr additive="base">
                                        <p:cTn id="13" dur="5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785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7859">
                                            <p:txEl>
                                              <p:pRg st="1" end="1"/>
                                            </p:txEl>
                                          </p:spTgt>
                                        </p:tgtEl>
                                        <p:attrNameLst>
                                          <p:attrName>style.visibility</p:attrName>
                                        </p:attrNameLst>
                                      </p:cBhvr>
                                      <p:to>
                                        <p:strVal val="visible"/>
                                      </p:to>
                                    </p:set>
                                    <p:anim calcmode="lin" valueType="num">
                                      <p:cBhvr additive="base">
                                        <p:cTn id="17" dur="500" fill="hold"/>
                                        <p:tgtEl>
                                          <p:spTgt spid="37785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7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7859">
                                            <p:txEl>
                                              <p:pRg st="2" end="2"/>
                                            </p:txEl>
                                          </p:spTgt>
                                        </p:tgtEl>
                                        <p:attrNameLst>
                                          <p:attrName>style.visibility</p:attrName>
                                        </p:attrNameLst>
                                      </p:cBhvr>
                                      <p:to>
                                        <p:strVal val="visible"/>
                                      </p:to>
                                    </p:set>
                                    <p:anim calcmode="lin" valueType="num">
                                      <p:cBhvr additive="base">
                                        <p:cTn id="23" dur="5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7859">
                                            <p:txEl>
                                              <p:pRg st="2" end="2"/>
                                            </p:txEl>
                                          </p:spTgt>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377860"/>
                                        </p:tgtEl>
                                        <p:attrNameLst>
                                          <p:attrName>style.visibility</p:attrName>
                                        </p:attrNameLst>
                                      </p:cBhvr>
                                      <p:to>
                                        <p:strVal val="visible"/>
                                      </p:to>
                                    </p:set>
                                    <p:animEffect transition="in" filter="fade">
                                      <p:cBhvr>
                                        <p:cTn id="27" dur="2000"/>
                                        <p:tgtEl>
                                          <p:spTgt spid="37786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Effect transition="out" filter="slide(fromBottom)">
                                      <p:cBhvr>
                                        <p:cTn id="31" dur="500"/>
                                        <p:tgtEl>
                                          <p:spTgt spid="377859">
                                            <p:txEl>
                                              <p:pRg st="0" end="0"/>
                                            </p:txEl>
                                          </p:spTgt>
                                        </p:tgtEl>
                                      </p:cBhvr>
                                    </p:animEffect>
                                    <p:set>
                                      <p:cBhvr>
                                        <p:cTn id="32" dur="1" fill="hold">
                                          <p:stCondLst>
                                            <p:cond delay="499"/>
                                          </p:stCondLst>
                                        </p:cTn>
                                        <p:tgtEl>
                                          <p:spTgt spid="377859">
                                            <p:txEl>
                                              <p:pRg st="0" end="0"/>
                                            </p:txEl>
                                          </p:spTgt>
                                        </p:tgtEl>
                                        <p:attrNameLst>
                                          <p:attrName>style.visibility</p:attrName>
                                        </p:attrNameLst>
                                      </p:cBhvr>
                                      <p:to>
                                        <p:strVal val="hidden"/>
                                      </p:to>
                                    </p:set>
                                  </p:childTnLst>
                                </p:cTn>
                              </p:par>
                              <p:par>
                                <p:cTn id="33" presetID="12" presetClass="exit" presetSubtype="4" fill="hold" grpId="1" nodeType="withEffect">
                                  <p:stCondLst>
                                    <p:cond delay="0"/>
                                  </p:stCondLst>
                                  <p:childTnLst>
                                    <p:animEffect transition="out" filter="slide(fromBottom)">
                                      <p:cBhvr>
                                        <p:cTn id="34" dur="500"/>
                                        <p:tgtEl>
                                          <p:spTgt spid="377859">
                                            <p:txEl>
                                              <p:pRg st="1" end="1"/>
                                            </p:txEl>
                                          </p:spTgt>
                                        </p:tgtEl>
                                      </p:cBhvr>
                                    </p:animEffect>
                                    <p:set>
                                      <p:cBhvr>
                                        <p:cTn id="35" dur="1" fill="hold">
                                          <p:stCondLst>
                                            <p:cond delay="499"/>
                                          </p:stCondLst>
                                        </p:cTn>
                                        <p:tgtEl>
                                          <p:spTgt spid="377859">
                                            <p:txEl>
                                              <p:pRg st="1" end="1"/>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2" presetClass="exit" presetSubtype="4" fill="hold" grpId="1" nodeType="clickEffect">
                                  <p:stCondLst>
                                    <p:cond delay="0"/>
                                  </p:stCondLst>
                                  <p:childTnLst>
                                    <p:animEffect transition="out" filter="slide(fromBottom)">
                                      <p:cBhvr>
                                        <p:cTn id="39" dur="500"/>
                                        <p:tgtEl>
                                          <p:spTgt spid="377859">
                                            <p:txEl>
                                              <p:pRg st="2" end="2"/>
                                            </p:txEl>
                                          </p:spTgt>
                                        </p:tgtEl>
                                      </p:cBhvr>
                                    </p:animEffect>
                                    <p:set>
                                      <p:cBhvr>
                                        <p:cTn id="40" dur="1" fill="hold">
                                          <p:stCondLst>
                                            <p:cond delay="499"/>
                                          </p:stCondLst>
                                        </p:cTn>
                                        <p:tgtEl>
                                          <p:spTgt spid="377859">
                                            <p:txEl>
                                              <p:pRg st="2" end="2"/>
                                            </p:txEl>
                                          </p:spTgt>
                                        </p:tgtEl>
                                        <p:attrNameLst>
                                          <p:attrName>style.visibility</p:attrName>
                                        </p:attrNameLst>
                                      </p:cBhvr>
                                      <p:to>
                                        <p:strVal val="hidden"/>
                                      </p:to>
                                    </p:set>
                                  </p:childTnLst>
                                </p:cTn>
                              </p:par>
                            </p:childTnLst>
                          </p:cTn>
                        </p:par>
                        <p:par>
                          <p:cTn id="41" fill="hold">
                            <p:stCondLst>
                              <p:cond delay="500"/>
                            </p:stCondLst>
                            <p:childTnLst>
                              <p:par>
                                <p:cTn id="42" presetID="12" presetClass="exit" presetSubtype="4" fill="hold" grpId="1" nodeType="afterEffect">
                                  <p:stCondLst>
                                    <p:cond delay="0"/>
                                  </p:stCondLst>
                                  <p:childTnLst>
                                    <p:animEffect transition="out" filter="slide(fromBottom)">
                                      <p:cBhvr>
                                        <p:cTn id="43" dur="500"/>
                                        <p:tgtEl>
                                          <p:spTgt spid="377858"/>
                                        </p:tgtEl>
                                      </p:cBhvr>
                                    </p:animEffect>
                                    <p:set>
                                      <p:cBhvr>
                                        <p:cTn id="44" dur="1" fill="hold">
                                          <p:stCondLst>
                                            <p:cond delay="499"/>
                                          </p:stCondLst>
                                        </p:cTn>
                                        <p:tgtEl>
                                          <p:spTgt spid="377858"/>
                                        </p:tgtEl>
                                        <p:attrNameLst>
                                          <p:attrName>style.visibility</p:attrName>
                                        </p:attrNameLst>
                                      </p:cBhvr>
                                      <p:to>
                                        <p:strVal val="hidden"/>
                                      </p:to>
                                    </p:set>
                                  </p:childTnLst>
                                </p:cTn>
                              </p:par>
                              <p:par>
                                <p:cTn id="45" presetID="12" presetClass="exit" presetSubtype="4" fill="hold" nodeType="withEffect">
                                  <p:stCondLst>
                                    <p:cond delay="0"/>
                                  </p:stCondLst>
                                  <p:childTnLst>
                                    <p:animEffect transition="out" filter="slide(fromBottom)">
                                      <p:cBhvr>
                                        <p:cTn id="46" dur="500"/>
                                        <p:tgtEl>
                                          <p:spTgt spid="377860"/>
                                        </p:tgtEl>
                                      </p:cBhvr>
                                    </p:animEffect>
                                    <p:set>
                                      <p:cBhvr>
                                        <p:cTn id="47" dur="1" fill="hold">
                                          <p:stCondLst>
                                            <p:cond delay="499"/>
                                          </p:stCondLst>
                                        </p:cTn>
                                        <p:tgtEl>
                                          <p:spTgt spid="3778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377858" grpId="1"/>
      <p:bldP spid="377859" grpId="0" build="p"/>
      <p:bldP spid="377859"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8888" y="260350"/>
            <a:ext cx="7200900" cy="649288"/>
          </a:xfrm>
        </p:spPr>
        <p:txBody>
          <a:bodyPr/>
          <a:lstStyle/>
          <a:p>
            <a:pPr eaLnBrk="1" hangingPunct="1"/>
            <a:r>
              <a:rPr lang="en-US" b="1" smtClean="0">
                <a:latin typeface="Tahoma" pitchFamily="34" charset="0"/>
              </a:rPr>
              <a:t>House of Representatives</a:t>
            </a:r>
            <a:endParaRPr lang="uk-UA" b="1" smtClean="0">
              <a:latin typeface="Tahoma" pitchFamily="34" charset="0"/>
            </a:endParaRPr>
          </a:p>
        </p:txBody>
      </p:sp>
      <p:sp>
        <p:nvSpPr>
          <p:cNvPr id="36867" name="Rectangle 3"/>
          <p:cNvSpPr>
            <a:spLocks noGrp="1" noChangeArrowheads="1"/>
          </p:cNvSpPr>
          <p:nvPr>
            <p:ph type="body" idx="1"/>
          </p:nvPr>
        </p:nvSpPr>
        <p:spPr>
          <a:xfrm>
            <a:off x="1187450" y="1665288"/>
            <a:ext cx="6769100" cy="4643437"/>
          </a:xfrm>
        </p:spPr>
        <p:txBody>
          <a:bodyPr/>
          <a:lstStyle/>
          <a:p>
            <a:pPr eaLnBrk="1" hangingPunct="1">
              <a:lnSpc>
                <a:spcPct val="90000"/>
              </a:lnSpc>
            </a:pPr>
            <a:r>
              <a:rPr lang="en-US" altLang="ko-KR" sz="2000" b="1" smtClean="0">
                <a:solidFill>
                  <a:schemeClr val="accent2"/>
                </a:solidFill>
                <a:latin typeface="Verdana" pitchFamily="34" charset="0"/>
                <a:ea typeface="굴림" pitchFamily="34" charset="-127"/>
              </a:rPr>
              <a:t>Number of Members</a:t>
            </a:r>
            <a:r>
              <a:rPr lang="en-US" altLang="ko-KR" sz="2000" smtClean="0">
                <a:latin typeface="Verdana" pitchFamily="34" charset="0"/>
                <a:ea typeface="굴림" pitchFamily="34" charset="-127"/>
              </a:rPr>
              <a:t> – 435</a:t>
            </a:r>
          </a:p>
          <a:p>
            <a:pPr eaLnBrk="1" hangingPunct="1">
              <a:lnSpc>
                <a:spcPct val="90000"/>
              </a:lnSpc>
            </a:pPr>
            <a:r>
              <a:rPr lang="en-US" altLang="ko-KR" sz="2000" b="1" smtClean="0">
                <a:solidFill>
                  <a:schemeClr val="accent2"/>
                </a:solidFill>
                <a:latin typeface="Verdana" pitchFamily="34" charset="0"/>
                <a:ea typeface="굴림" pitchFamily="34" charset="-127"/>
              </a:rPr>
              <a:t>Term of Office</a:t>
            </a:r>
            <a:r>
              <a:rPr lang="en-US" altLang="ko-KR" sz="2000" smtClean="0">
                <a:latin typeface="Verdana" pitchFamily="34" charset="0"/>
                <a:ea typeface="굴림" pitchFamily="34" charset="-127"/>
              </a:rPr>
              <a:t> – 2 years</a:t>
            </a:r>
          </a:p>
          <a:p>
            <a:pPr eaLnBrk="1" hangingPunct="1">
              <a:lnSpc>
                <a:spcPct val="90000"/>
              </a:lnSpc>
            </a:pPr>
            <a:r>
              <a:rPr lang="en-US" altLang="ko-KR" sz="2000" b="1" smtClean="0">
                <a:solidFill>
                  <a:schemeClr val="accent2"/>
                </a:solidFill>
                <a:latin typeface="Verdana" pitchFamily="34" charset="0"/>
                <a:ea typeface="굴림" pitchFamily="34" charset="-127"/>
              </a:rPr>
              <a:t>Head of the House</a:t>
            </a:r>
            <a:r>
              <a:rPr lang="en-US" altLang="ko-KR" sz="2000" smtClean="0">
                <a:latin typeface="Verdana" pitchFamily="34" charset="0"/>
                <a:ea typeface="굴림" pitchFamily="34" charset="-127"/>
              </a:rPr>
              <a:t> – Speaker</a:t>
            </a:r>
          </a:p>
          <a:p>
            <a:pPr eaLnBrk="1" hangingPunct="1">
              <a:lnSpc>
                <a:spcPct val="90000"/>
              </a:lnSpc>
            </a:pPr>
            <a:r>
              <a:rPr lang="en-US" altLang="ko-KR" sz="2000" b="1" smtClean="0">
                <a:solidFill>
                  <a:schemeClr val="accent2"/>
                </a:solidFill>
                <a:latin typeface="Verdana" pitchFamily="34" charset="0"/>
                <a:ea typeface="굴림" pitchFamily="34" charset="-127"/>
              </a:rPr>
              <a:t># Per State</a:t>
            </a:r>
            <a:r>
              <a:rPr lang="en-US" altLang="ko-KR" sz="2000" smtClean="0">
                <a:latin typeface="Verdana" pitchFamily="34" charset="0"/>
                <a:ea typeface="굴림" pitchFamily="34" charset="-127"/>
              </a:rPr>
              <a:t> – depends on Population; at least one</a:t>
            </a:r>
          </a:p>
          <a:p>
            <a:pPr eaLnBrk="1" hangingPunct="1">
              <a:lnSpc>
                <a:spcPct val="90000"/>
              </a:lnSpc>
            </a:pPr>
            <a:r>
              <a:rPr lang="en-US" altLang="ko-KR" sz="2000" b="1" smtClean="0">
                <a:solidFill>
                  <a:schemeClr val="accent2"/>
                </a:solidFill>
                <a:latin typeface="Verdana" pitchFamily="34" charset="0"/>
                <a:ea typeface="굴림" pitchFamily="34" charset="-127"/>
              </a:rPr>
              <a:t>Constitutional Plan</a:t>
            </a:r>
            <a:r>
              <a:rPr lang="en-US" altLang="ko-KR" sz="2000" smtClean="0">
                <a:latin typeface="Verdana" pitchFamily="34" charset="0"/>
                <a:ea typeface="굴림" pitchFamily="34" charset="-127"/>
              </a:rPr>
              <a:t> – Virginia Plan</a:t>
            </a:r>
          </a:p>
          <a:p>
            <a:pPr eaLnBrk="1" hangingPunct="1">
              <a:lnSpc>
                <a:spcPct val="90000"/>
              </a:lnSpc>
            </a:pPr>
            <a:r>
              <a:rPr lang="en-US" altLang="ko-KR" sz="2000" b="1" smtClean="0">
                <a:solidFill>
                  <a:schemeClr val="accent2"/>
                </a:solidFill>
                <a:latin typeface="Verdana" pitchFamily="34" charset="0"/>
                <a:ea typeface="굴림" pitchFamily="34" charset="-127"/>
              </a:rPr>
              <a:t>Qualifications</a:t>
            </a:r>
            <a:r>
              <a:rPr lang="en-US" altLang="ko-KR" sz="2000" b="1" smtClean="0">
                <a:latin typeface="Verdana" pitchFamily="34" charset="0"/>
                <a:ea typeface="굴림" pitchFamily="34" charset="-127"/>
              </a:rPr>
              <a:t>:</a:t>
            </a:r>
          </a:p>
          <a:p>
            <a:pPr lvl="1" eaLnBrk="1" hangingPunct="1">
              <a:lnSpc>
                <a:spcPct val="90000"/>
              </a:lnSpc>
            </a:pPr>
            <a:r>
              <a:rPr lang="en-US" sz="2000" smtClean="0"/>
              <a:t>25 years old</a:t>
            </a:r>
          </a:p>
          <a:p>
            <a:pPr lvl="1" eaLnBrk="1" hangingPunct="1">
              <a:lnSpc>
                <a:spcPct val="90000"/>
              </a:lnSpc>
            </a:pPr>
            <a:r>
              <a:rPr lang="en-US" sz="2000" smtClean="0"/>
              <a:t>US Citizen for 7 years</a:t>
            </a:r>
          </a:p>
          <a:p>
            <a:pPr lvl="1" eaLnBrk="1" hangingPunct="1">
              <a:lnSpc>
                <a:spcPct val="90000"/>
              </a:lnSpc>
            </a:pPr>
            <a:r>
              <a:rPr lang="en-US" sz="2000" smtClean="0"/>
              <a:t>Live in the State that you represent</a:t>
            </a:r>
          </a:p>
          <a:p>
            <a:pPr eaLnBrk="1" hangingPunct="1">
              <a:lnSpc>
                <a:spcPct val="90000"/>
              </a:lnSpc>
            </a:pPr>
            <a:r>
              <a:rPr lang="en-US" altLang="ko-KR" sz="2000" b="1" smtClean="0">
                <a:solidFill>
                  <a:schemeClr val="accent2"/>
                </a:solidFill>
                <a:latin typeface="Verdana" pitchFamily="34" charset="0"/>
                <a:ea typeface="굴림" pitchFamily="34" charset="-127"/>
              </a:rPr>
              <a:t>Role in Impeachment</a:t>
            </a:r>
            <a:r>
              <a:rPr lang="en-US" altLang="ko-KR" sz="2000" smtClean="0">
                <a:latin typeface="Verdana" pitchFamily="34" charset="0"/>
                <a:ea typeface="굴림" pitchFamily="34" charset="-127"/>
              </a:rPr>
              <a:t> – Brings up charges</a:t>
            </a:r>
          </a:p>
          <a:p>
            <a:pPr eaLnBrk="1" hangingPunct="1">
              <a:lnSpc>
                <a:spcPct val="90000"/>
              </a:lnSpc>
            </a:pPr>
            <a:r>
              <a:rPr lang="en-US" altLang="ko-KR" sz="2000" b="1" smtClean="0">
                <a:solidFill>
                  <a:schemeClr val="accent2"/>
                </a:solidFill>
                <a:latin typeface="Verdana" pitchFamily="34" charset="0"/>
                <a:ea typeface="굴림" pitchFamily="34" charset="-127"/>
              </a:rPr>
              <a:t>Specific Powers</a:t>
            </a:r>
            <a:r>
              <a:rPr lang="en-US" altLang="ko-KR" sz="2000" smtClean="0">
                <a:latin typeface="Verdana" pitchFamily="34" charset="0"/>
                <a:ea typeface="굴림" pitchFamily="34" charset="-127"/>
              </a:rPr>
              <a:t>:</a:t>
            </a:r>
          </a:p>
          <a:p>
            <a:pPr lvl="1" eaLnBrk="1" hangingPunct="1">
              <a:lnSpc>
                <a:spcPct val="90000"/>
              </a:lnSpc>
            </a:pPr>
            <a:r>
              <a:rPr lang="en-US" sz="2000" smtClean="0"/>
              <a:t>Starts all bills dealing with money</a:t>
            </a:r>
          </a:p>
          <a:p>
            <a:pPr lvl="1" eaLnBrk="1" hangingPunct="1">
              <a:lnSpc>
                <a:spcPct val="90000"/>
              </a:lnSpc>
            </a:pPr>
            <a:r>
              <a:rPr lang="en-US" sz="2000" smtClean="0"/>
              <a:t>Starts Impeachment</a:t>
            </a:r>
            <a:endParaRPr lang="uk-UA" sz="2000" smtClean="0"/>
          </a:p>
        </p:txBody>
      </p:sp>
      <p:sp>
        <p:nvSpPr>
          <p:cNvPr id="4" name="Rectangle 3"/>
          <p:cNvSpPr/>
          <p:nvPr/>
        </p:nvSpPr>
        <p:spPr>
          <a:xfrm>
            <a:off x="5181600" y="4267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5" name="Rectangle 4"/>
          <p:cNvSpPr/>
          <p:nvPr/>
        </p:nvSpPr>
        <p:spPr>
          <a:xfrm>
            <a:off x="5181600" y="3886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6" name="Rectangle 5"/>
          <p:cNvSpPr/>
          <p:nvPr/>
        </p:nvSpPr>
        <p:spPr>
          <a:xfrm>
            <a:off x="5943600" y="2362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7" name="Rectangle 6"/>
          <p:cNvSpPr/>
          <p:nvPr/>
        </p:nvSpPr>
        <p:spPr>
          <a:xfrm>
            <a:off x="5943600" y="1981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8" name="Rectangle 7"/>
          <p:cNvSpPr/>
          <p:nvPr/>
        </p:nvSpPr>
        <p:spPr>
          <a:xfrm>
            <a:off x="5943600" y="1600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9" name="Rectangle 8"/>
          <p:cNvSpPr/>
          <p:nvPr/>
        </p:nvSpPr>
        <p:spPr>
          <a:xfrm>
            <a:off x="6553200" y="4648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0" name="Rectangle 9"/>
          <p:cNvSpPr/>
          <p:nvPr/>
        </p:nvSpPr>
        <p:spPr>
          <a:xfrm>
            <a:off x="7467600" y="5029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1" name="Rectangle 10"/>
          <p:cNvSpPr/>
          <p:nvPr/>
        </p:nvSpPr>
        <p:spPr>
          <a:xfrm>
            <a:off x="64008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2" name="Rectangle 11"/>
          <p:cNvSpPr/>
          <p:nvPr/>
        </p:nvSpPr>
        <p:spPr>
          <a:xfrm>
            <a:off x="4800600" y="6019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500" autoRev="1" fill="hold">
                                          <p:stCondLst>
                                            <p:cond delay="0"/>
                                          </p:stCondLst>
                                        </p:cTn>
                                        <p:tgtEl>
                                          <p:spTgt spid="36866"/>
                                        </p:tgtEl>
                                        <p:attrNameLst>
                                          <p:attrName>ppt_w</p:attrName>
                                        </p:attrNameLst>
                                      </p:cBhvr>
                                    </p:anim>
                                    <p:anim by="(#ppt_w*0.50)" calcmode="lin" valueType="num">
                                      <p:cBhvr>
                                        <p:cTn id="8" dur="500" decel="50000" autoRev="1" fill="hold">
                                          <p:stCondLst>
                                            <p:cond delay="0"/>
                                          </p:stCondLst>
                                        </p:cTn>
                                        <p:tgtEl>
                                          <p:spTgt spid="36866"/>
                                        </p:tgtEl>
                                        <p:attrNameLst>
                                          <p:attrName>ppt_x</p:attrName>
                                        </p:attrNameLst>
                                      </p:cBhvr>
                                    </p:anim>
                                    <p:anim from="(-#ppt_h/2)" to="(#ppt_y)" calcmode="lin" valueType="num">
                                      <p:cBhvr>
                                        <p:cTn id="9" dur="1000" fill="hold">
                                          <p:stCondLst>
                                            <p:cond delay="0"/>
                                          </p:stCondLst>
                                        </p:cTn>
                                        <p:tgtEl>
                                          <p:spTgt spid="36866"/>
                                        </p:tgtEl>
                                        <p:attrNameLst>
                                          <p:attrName>ppt_y</p:attrName>
                                        </p:attrNameLst>
                                      </p:cBhvr>
                                    </p:anim>
                                    <p:animRot by="21600000">
                                      <p:cBhvr>
                                        <p:cTn id="10" dur="1000" fill="hold">
                                          <p:stCondLst>
                                            <p:cond delay="0"/>
                                          </p:stCondLst>
                                        </p:cTn>
                                        <p:tgtEl>
                                          <p:spTgt spid="3686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36867">
                                            <p:txEl>
                                              <p:pRg st="0" end="0"/>
                                            </p:txEl>
                                          </p:spTgt>
                                        </p:tgtEl>
                                        <p:attrNameLst>
                                          <p:attrName>style.visibility</p:attrName>
                                        </p:attrNameLst>
                                      </p:cBhvr>
                                      <p:to>
                                        <p:strVal val="visible"/>
                                      </p:to>
                                    </p:set>
                                    <p:anim calcmode="lin" valueType="num">
                                      <p:cBhvr additive="base">
                                        <p:cTn id="15"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iterate type="lt">
                                    <p:tmPct val="0"/>
                                  </p:iterate>
                                  <p:childTnLst>
                                    <p:set>
                                      <p:cBhvr>
                                        <p:cTn id="20" dur="1" fill="hold">
                                          <p:stCondLst>
                                            <p:cond delay="0"/>
                                          </p:stCondLst>
                                        </p:cTn>
                                        <p:tgtEl>
                                          <p:spTgt spid="36867">
                                            <p:txEl>
                                              <p:pRg st="1" end="1"/>
                                            </p:txEl>
                                          </p:spTgt>
                                        </p:tgtEl>
                                        <p:attrNameLst>
                                          <p:attrName>style.visibility</p:attrName>
                                        </p:attrNameLst>
                                      </p:cBhvr>
                                      <p:to>
                                        <p:strVal val="visible"/>
                                      </p:to>
                                    </p:set>
                                    <p:anim calcmode="lin" valueType="num">
                                      <p:cBhvr additive="base">
                                        <p:cTn id="21"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iterate type="lt">
                                    <p:tmPct val="0"/>
                                  </p:iterate>
                                  <p:childTnLst>
                                    <p:set>
                                      <p:cBhvr>
                                        <p:cTn id="26" dur="1" fill="hold">
                                          <p:stCondLst>
                                            <p:cond delay="0"/>
                                          </p:stCondLst>
                                        </p:cTn>
                                        <p:tgtEl>
                                          <p:spTgt spid="36867">
                                            <p:txEl>
                                              <p:pRg st="2" end="2"/>
                                            </p:txEl>
                                          </p:spTgt>
                                        </p:tgtEl>
                                        <p:attrNameLst>
                                          <p:attrName>style.visibility</p:attrName>
                                        </p:attrNameLst>
                                      </p:cBhvr>
                                      <p:to>
                                        <p:strVal val="visible"/>
                                      </p:to>
                                    </p:set>
                                    <p:anim calcmode="lin" valueType="num">
                                      <p:cBhvr additive="base">
                                        <p:cTn id="27"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iterate type="lt">
                                    <p:tmPct val="0"/>
                                  </p:iterate>
                                  <p:childTnLst>
                                    <p:set>
                                      <p:cBhvr>
                                        <p:cTn id="32" dur="1" fill="hold">
                                          <p:stCondLst>
                                            <p:cond delay="0"/>
                                          </p:stCondLst>
                                        </p:cTn>
                                        <p:tgtEl>
                                          <p:spTgt spid="36867">
                                            <p:txEl>
                                              <p:pRg st="3" end="3"/>
                                            </p:txEl>
                                          </p:spTgt>
                                        </p:tgtEl>
                                        <p:attrNameLst>
                                          <p:attrName>style.visibility</p:attrName>
                                        </p:attrNameLst>
                                      </p:cBhvr>
                                      <p:to>
                                        <p:strVal val="visible"/>
                                      </p:to>
                                    </p:set>
                                    <p:anim calcmode="lin" valueType="num">
                                      <p:cBhvr additive="base">
                                        <p:cTn id="33"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iterate type="lt">
                                    <p:tmPct val="0"/>
                                  </p:iterate>
                                  <p:childTnLst>
                                    <p:set>
                                      <p:cBhvr>
                                        <p:cTn id="38" dur="1" fill="hold">
                                          <p:stCondLst>
                                            <p:cond delay="0"/>
                                          </p:stCondLst>
                                        </p:cTn>
                                        <p:tgtEl>
                                          <p:spTgt spid="36867">
                                            <p:txEl>
                                              <p:pRg st="4" end="4"/>
                                            </p:txEl>
                                          </p:spTgt>
                                        </p:tgtEl>
                                        <p:attrNameLst>
                                          <p:attrName>style.visibility</p:attrName>
                                        </p:attrNameLst>
                                      </p:cBhvr>
                                      <p:to>
                                        <p:strVal val="visible"/>
                                      </p:to>
                                    </p:set>
                                    <p:anim calcmode="lin" valueType="num">
                                      <p:cBhvr additive="base">
                                        <p:cTn id="39"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iterate type="lt">
                                    <p:tmPct val="0"/>
                                  </p:iterate>
                                  <p:childTnLst>
                                    <p:set>
                                      <p:cBhvr>
                                        <p:cTn id="44" dur="1" fill="hold">
                                          <p:stCondLst>
                                            <p:cond delay="0"/>
                                          </p:stCondLst>
                                        </p:cTn>
                                        <p:tgtEl>
                                          <p:spTgt spid="36867">
                                            <p:txEl>
                                              <p:pRg st="5" end="5"/>
                                            </p:txEl>
                                          </p:spTgt>
                                        </p:tgtEl>
                                        <p:attrNameLst>
                                          <p:attrName>style.visibility</p:attrName>
                                        </p:attrNameLst>
                                      </p:cBhvr>
                                      <p:to>
                                        <p:strVal val="visible"/>
                                      </p:to>
                                    </p:set>
                                    <p:anim calcmode="lin" valueType="num">
                                      <p:cBhvr additive="base">
                                        <p:cTn id="45"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iterate type="lt">
                                    <p:tmPct val="0"/>
                                  </p:iterate>
                                  <p:childTnLst>
                                    <p:set>
                                      <p:cBhvr>
                                        <p:cTn id="50" dur="1" fill="hold">
                                          <p:stCondLst>
                                            <p:cond delay="0"/>
                                          </p:stCondLst>
                                        </p:cTn>
                                        <p:tgtEl>
                                          <p:spTgt spid="36867">
                                            <p:txEl>
                                              <p:pRg st="6" end="6"/>
                                            </p:txEl>
                                          </p:spTgt>
                                        </p:tgtEl>
                                        <p:attrNameLst>
                                          <p:attrName>style.visibility</p:attrName>
                                        </p:attrNameLst>
                                      </p:cBhvr>
                                      <p:to>
                                        <p:strVal val="visible"/>
                                      </p:to>
                                    </p:set>
                                    <p:anim calcmode="lin" valueType="num">
                                      <p:cBhvr additive="base">
                                        <p:cTn id="51"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iterate type="lt">
                                    <p:tmPct val="0"/>
                                  </p:iterate>
                                  <p:childTnLst>
                                    <p:set>
                                      <p:cBhvr>
                                        <p:cTn id="56" dur="1" fill="hold">
                                          <p:stCondLst>
                                            <p:cond delay="0"/>
                                          </p:stCondLst>
                                        </p:cTn>
                                        <p:tgtEl>
                                          <p:spTgt spid="36867">
                                            <p:txEl>
                                              <p:pRg st="7" end="7"/>
                                            </p:txEl>
                                          </p:spTgt>
                                        </p:tgtEl>
                                        <p:attrNameLst>
                                          <p:attrName>style.visibility</p:attrName>
                                        </p:attrNameLst>
                                      </p:cBhvr>
                                      <p:to>
                                        <p:strVal val="visible"/>
                                      </p:to>
                                    </p:set>
                                    <p:anim calcmode="lin" valueType="num">
                                      <p:cBhvr additive="base">
                                        <p:cTn id="57"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iterate type="lt">
                                    <p:tmPct val="0"/>
                                  </p:iterate>
                                  <p:childTnLst>
                                    <p:set>
                                      <p:cBhvr>
                                        <p:cTn id="62" dur="1" fill="hold">
                                          <p:stCondLst>
                                            <p:cond delay="0"/>
                                          </p:stCondLst>
                                        </p:cTn>
                                        <p:tgtEl>
                                          <p:spTgt spid="36867">
                                            <p:txEl>
                                              <p:pRg st="8" end="8"/>
                                            </p:txEl>
                                          </p:spTgt>
                                        </p:tgtEl>
                                        <p:attrNameLst>
                                          <p:attrName>style.visibility</p:attrName>
                                        </p:attrNameLst>
                                      </p:cBhvr>
                                      <p:to>
                                        <p:strVal val="visible"/>
                                      </p:to>
                                    </p:set>
                                    <p:anim calcmode="lin" valueType="num">
                                      <p:cBhvr additive="base">
                                        <p:cTn id="63" dur="500" fill="hold"/>
                                        <p:tgtEl>
                                          <p:spTgt spid="36867">
                                            <p:txEl>
                                              <p:pRg st="8" end="8"/>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68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iterate type="lt">
                                    <p:tmPct val="0"/>
                                  </p:iterate>
                                  <p:childTnLst>
                                    <p:set>
                                      <p:cBhvr>
                                        <p:cTn id="68" dur="1" fill="hold">
                                          <p:stCondLst>
                                            <p:cond delay="0"/>
                                          </p:stCondLst>
                                        </p:cTn>
                                        <p:tgtEl>
                                          <p:spTgt spid="36867">
                                            <p:txEl>
                                              <p:pRg st="9" end="9"/>
                                            </p:txEl>
                                          </p:spTgt>
                                        </p:tgtEl>
                                        <p:attrNameLst>
                                          <p:attrName>style.visibility</p:attrName>
                                        </p:attrNameLst>
                                      </p:cBhvr>
                                      <p:to>
                                        <p:strVal val="visible"/>
                                      </p:to>
                                    </p:set>
                                    <p:anim calcmode="lin" valueType="num">
                                      <p:cBhvr additive="base">
                                        <p:cTn id="69" dur="500" fill="hold"/>
                                        <p:tgtEl>
                                          <p:spTgt spid="36867">
                                            <p:txEl>
                                              <p:pRg st="9" end="9"/>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68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iterate type="lt">
                                    <p:tmPct val="0"/>
                                  </p:iterate>
                                  <p:childTnLst>
                                    <p:set>
                                      <p:cBhvr>
                                        <p:cTn id="74" dur="1" fill="hold">
                                          <p:stCondLst>
                                            <p:cond delay="0"/>
                                          </p:stCondLst>
                                        </p:cTn>
                                        <p:tgtEl>
                                          <p:spTgt spid="36867">
                                            <p:txEl>
                                              <p:pRg st="10" end="10"/>
                                            </p:txEl>
                                          </p:spTgt>
                                        </p:tgtEl>
                                        <p:attrNameLst>
                                          <p:attrName>style.visibility</p:attrName>
                                        </p:attrNameLst>
                                      </p:cBhvr>
                                      <p:to>
                                        <p:strVal val="visible"/>
                                      </p:to>
                                    </p:set>
                                    <p:anim calcmode="lin" valueType="num">
                                      <p:cBhvr additive="base">
                                        <p:cTn id="75" dur="500" fill="hold"/>
                                        <p:tgtEl>
                                          <p:spTgt spid="36867">
                                            <p:txEl>
                                              <p:pRg st="10" end="1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686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iterate type="lt">
                                    <p:tmPct val="0"/>
                                  </p:iterate>
                                  <p:childTnLst>
                                    <p:set>
                                      <p:cBhvr>
                                        <p:cTn id="80" dur="1" fill="hold">
                                          <p:stCondLst>
                                            <p:cond delay="0"/>
                                          </p:stCondLst>
                                        </p:cTn>
                                        <p:tgtEl>
                                          <p:spTgt spid="36867">
                                            <p:txEl>
                                              <p:pRg st="11" end="11"/>
                                            </p:txEl>
                                          </p:spTgt>
                                        </p:tgtEl>
                                        <p:attrNameLst>
                                          <p:attrName>style.visibility</p:attrName>
                                        </p:attrNameLst>
                                      </p:cBhvr>
                                      <p:to>
                                        <p:strVal val="visible"/>
                                      </p:to>
                                    </p:set>
                                    <p:anim calcmode="lin" valueType="num">
                                      <p:cBhvr additive="base">
                                        <p:cTn id="81" dur="500" fill="hold"/>
                                        <p:tgtEl>
                                          <p:spTgt spid="36867">
                                            <p:txEl>
                                              <p:pRg st="11" end="11"/>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3686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iterate type="lt">
                                    <p:tmPct val="0"/>
                                  </p:iterate>
                                  <p:childTnLst>
                                    <p:set>
                                      <p:cBhvr>
                                        <p:cTn id="86" dur="1" fill="hold">
                                          <p:stCondLst>
                                            <p:cond delay="0"/>
                                          </p:stCondLst>
                                        </p:cTn>
                                        <p:tgtEl>
                                          <p:spTgt spid="36867">
                                            <p:txEl>
                                              <p:pRg st="12" end="12"/>
                                            </p:txEl>
                                          </p:spTgt>
                                        </p:tgtEl>
                                        <p:attrNameLst>
                                          <p:attrName>style.visibility</p:attrName>
                                        </p:attrNameLst>
                                      </p:cBhvr>
                                      <p:to>
                                        <p:strVal val="visible"/>
                                      </p:to>
                                    </p:set>
                                    <p:anim calcmode="lin" valueType="num">
                                      <p:cBhvr additive="base">
                                        <p:cTn id="87" dur="500" fill="hold"/>
                                        <p:tgtEl>
                                          <p:spTgt spid="36867">
                                            <p:txEl>
                                              <p:pRg st="12" end="12"/>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3686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1" presetClass="exit" presetSubtype="0" fill="hold" grpId="1" nodeType="clickEffect">
                                  <p:stCondLst>
                                    <p:cond delay="0"/>
                                  </p:stCondLst>
                                  <p:iterate type="lt">
                                    <p:tmPct val="10000"/>
                                  </p:iterate>
                                  <p:childTnLst>
                                    <p:anim calcmode="lin" valueType="num">
                                      <p:cBhvr>
                                        <p:cTn id="92" dur="500"/>
                                        <p:tgtEl>
                                          <p:spTgt spid="3686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p:tgtEl>
                                          <p:spTgt spid="36867">
                                            <p:txEl>
                                              <p:pRg st="0" end="0"/>
                                            </p:txEl>
                                          </p:spTgt>
                                        </p:tgtEl>
                                        <p:attrNameLst>
                                          <p:attrName>ppt_y</p:attrName>
                                        </p:attrNameLst>
                                      </p:cBhvr>
                                      <p:tavLst>
                                        <p:tav tm="0">
                                          <p:val>
                                            <p:strVal val="ppt_y"/>
                                          </p:val>
                                        </p:tav>
                                        <p:tav tm="100000">
                                          <p:val>
                                            <p:strVal val="ppt_y"/>
                                          </p:val>
                                        </p:tav>
                                      </p:tavLst>
                                    </p:anim>
                                    <p:anim calcmode="lin" valueType="num">
                                      <p:cBhvr>
                                        <p:cTn id="94" dur="500"/>
                                        <p:tgtEl>
                                          <p:spTgt spid="36867">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5" dur="500"/>
                                        <p:tgtEl>
                                          <p:spTgt spid="36867">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96" dur="500" tmFilter="0,0; .5, 0; 1, 1"/>
                                        <p:tgtEl>
                                          <p:spTgt spid="36867">
                                            <p:txEl>
                                              <p:pRg st="0" end="0"/>
                                            </p:txEl>
                                          </p:spTgt>
                                        </p:tgtEl>
                                      </p:cBhvr>
                                    </p:animEffect>
                                    <p:set>
                                      <p:cBhvr>
                                        <p:cTn id="97" dur="1" fill="hold">
                                          <p:stCondLst>
                                            <p:cond delay="499"/>
                                          </p:stCondLst>
                                        </p:cTn>
                                        <p:tgtEl>
                                          <p:spTgt spid="36867">
                                            <p:txEl>
                                              <p:pRg st="0" end="0"/>
                                            </p:txEl>
                                          </p:spTgt>
                                        </p:tgtEl>
                                        <p:attrNameLst>
                                          <p:attrName>style.visibility</p:attrName>
                                        </p:attrNameLst>
                                      </p:cBhvr>
                                      <p:to>
                                        <p:strVal val="hidden"/>
                                      </p:to>
                                    </p:set>
                                  </p:childTnLst>
                                </p:cTn>
                              </p:par>
                              <p:par>
                                <p:cTn id="98" presetID="41" presetClass="exit" presetSubtype="0" fill="hold" grpId="1" nodeType="withEffect">
                                  <p:stCondLst>
                                    <p:cond delay="0"/>
                                  </p:stCondLst>
                                  <p:iterate type="lt">
                                    <p:tmPct val="10000"/>
                                  </p:iterate>
                                  <p:childTnLst>
                                    <p:anim calcmode="lin" valueType="num">
                                      <p:cBhvr>
                                        <p:cTn id="99" dur="500"/>
                                        <p:tgtEl>
                                          <p:spTgt spid="3686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0" dur="500"/>
                                        <p:tgtEl>
                                          <p:spTgt spid="36867">
                                            <p:txEl>
                                              <p:pRg st="1" end="1"/>
                                            </p:txEl>
                                          </p:spTgt>
                                        </p:tgtEl>
                                        <p:attrNameLst>
                                          <p:attrName>ppt_y</p:attrName>
                                        </p:attrNameLst>
                                      </p:cBhvr>
                                      <p:tavLst>
                                        <p:tav tm="0">
                                          <p:val>
                                            <p:strVal val="ppt_y"/>
                                          </p:val>
                                        </p:tav>
                                        <p:tav tm="100000">
                                          <p:val>
                                            <p:strVal val="ppt_y"/>
                                          </p:val>
                                        </p:tav>
                                      </p:tavLst>
                                    </p:anim>
                                    <p:anim calcmode="lin" valueType="num">
                                      <p:cBhvr>
                                        <p:cTn id="101" dur="500"/>
                                        <p:tgtEl>
                                          <p:spTgt spid="36867">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2" dur="500"/>
                                        <p:tgtEl>
                                          <p:spTgt spid="36867">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3" dur="500" tmFilter="0,0; .5, 0; 1, 1"/>
                                        <p:tgtEl>
                                          <p:spTgt spid="36867">
                                            <p:txEl>
                                              <p:pRg st="1" end="1"/>
                                            </p:txEl>
                                          </p:spTgt>
                                        </p:tgtEl>
                                      </p:cBhvr>
                                    </p:animEffect>
                                    <p:set>
                                      <p:cBhvr>
                                        <p:cTn id="104" dur="1" fill="hold">
                                          <p:stCondLst>
                                            <p:cond delay="499"/>
                                          </p:stCondLst>
                                        </p:cTn>
                                        <p:tgtEl>
                                          <p:spTgt spid="36867">
                                            <p:txEl>
                                              <p:pRg st="1" end="1"/>
                                            </p:txEl>
                                          </p:spTgt>
                                        </p:tgtEl>
                                        <p:attrNameLst>
                                          <p:attrName>style.visibility</p:attrName>
                                        </p:attrNameLst>
                                      </p:cBhvr>
                                      <p:to>
                                        <p:strVal val="hidden"/>
                                      </p:to>
                                    </p:set>
                                  </p:childTnLst>
                                </p:cTn>
                              </p:par>
                              <p:par>
                                <p:cTn id="105" presetID="41" presetClass="exit" presetSubtype="0" fill="hold" grpId="1" nodeType="withEffect">
                                  <p:stCondLst>
                                    <p:cond delay="0"/>
                                  </p:stCondLst>
                                  <p:iterate type="lt">
                                    <p:tmPct val="10000"/>
                                  </p:iterate>
                                  <p:childTnLst>
                                    <p:anim calcmode="lin" valueType="num">
                                      <p:cBhvr>
                                        <p:cTn id="106" dur="500"/>
                                        <p:tgtEl>
                                          <p:spTgt spid="3686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p:tgtEl>
                                          <p:spTgt spid="36867">
                                            <p:txEl>
                                              <p:pRg st="2" end="2"/>
                                            </p:txEl>
                                          </p:spTgt>
                                        </p:tgtEl>
                                        <p:attrNameLst>
                                          <p:attrName>ppt_y</p:attrName>
                                        </p:attrNameLst>
                                      </p:cBhvr>
                                      <p:tavLst>
                                        <p:tav tm="0">
                                          <p:val>
                                            <p:strVal val="ppt_y"/>
                                          </p:val>
                                        </p:tav>
                                        <p:tav tm="100000">
                                          <p:val>
                                            <p:strVal val="ppt_y"/>
                                          </p:val>
                                        </p:tav>
                                      </p:tavLst>
                                    </p:anim>
                                    <p:anim calcmode="lin" valueType="num">
                                      <p:cBhvr>
                                        <p:cTn id="108" dur="500"/>
                                        <p:tgtEl>
                                          <p:spTgt spid="36867">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9" dur="500"/>
                                        <p:tgtEl>
                                          <p:spTgt spid="36867">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10" dur="500" tmFilter="0,0; .5, 0; 1, 1"/>
                                        <p:tgtEl>
                                          <p:spTgt spid="36867">
                                            <p:txEl>
                                              <p:pRg st="2" end="2"/>
                                            </p:txEl>
                                          </p:spTgt>
                                        </p:tgtEl>
                                      </p:cBhvr>
                                    </p:animEffect>
                                    <p:set>
                                      <p:cBhvr>
                                        <p:cTn id="111" dur="1" fill="hold">
                                          <p:stCondLst>
                                            <p:cond delay="499"/>
                                          </p:stCondLst>
                                        </p:cTn>
                                        <p:tgtEl>
                                          <p:spTgt spid="36867">
                                            <p:txEl>
                                              <p:pRg st="2" end="2"/>
                                            </p:txEl>
                                          </p:spTgt>
                                        </p:tgtEl>
                                        <p:attrNameLst>
                                          <p:attrName>style.visibility</p:attrName>
                                        </p:attrNameLst>
                                      </p:cBhvr>
                                      <p:to>
                                        <p:strVal val="hidden"/>
                                      </p:to>
                                    </p:set>
                                  </p:childTnLst>
                                </p:cTn>
                              </p:par>
                              <p:par>
                                <p:cTn id="112" presetID="41" presetClass="exit" presetSubtype="0" fill="hold" grpId="1" nodeType="withEffect">
                                  <p:stCondLst>
                                    <p:cond delay="0"/>
                                  </p:stCondLst>
                                  <p:iterate type="lt">
                                    <p:tmPct val="10000"/>
                                  </p:iterate>
                                  <p:childTnLst>
                                    <p:anim calcmode="lin" valueType="num">
                                      <p:cBhvr>
                                        <p:cTn id="113" dur="500"/>
                                        <p:tgtEl>
                                          <p:spTgt spid="3686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4" dur="500"/>
                                        <p:tgtEl>
                                          <p:spTgt spid="36867">
                                            <p:txEl>
                                              <p:pRg st="3" end="3"/>
                                            </p:txEl>
                                          </p:spTgt>
                                        </p:tgtEl>
                                        <p:attrNameLst>
                                          <p:attrName>ppt_y</p:attrName>
                                        </p:attrNameLst>
                                      </p:cBhvr>
                                      <p:tavLst>
                                        <p:tav tm="0">
                                          <p:val>
                                            <p:strVal val="ppt_y"/>
                                          </p:val>
                                        </p:tav>
                                        <p:tav tm="100000">
                                          <p:val>
                                            <p:strVal val="ppt_y"/>
                                          </p:val>
                                        </p:tav>
                                      </p:tavLst>
                                    </p:anim>
                                    <p:anim calcmode="lin" valueType="num">
                                      <p:cBhvr>
                                        <p:cTn id="115" dur="500"/>
                                        <p:tgtEl>
                                          <p:spTgt spid="36867">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16" dur="500"/>
                                        <p:tgtEl>
                                          <p:spTgt spid="36867">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17" dur="500" tmFilter="0,0; .5, 0; 1, 1"/>
                                        <p:tgtEl>
                                          <p:spTgt spid="36867">
                                            <p:txEl>
                                              <p:pRg st="3" end="3"/>
                                            </p:txEl>
                                          </p:spTgt>
                                        </p:tgtEl>
                                      </p:cBhvr>
                                    </p:animEffect>
                                    <p:set>
                                      <p:cBhvr>
                                        <p:cTn id="118" dur="1" fill="hold">
                                          <p:stCondLst>
                                            <p:cond delay="499"/>
                                          </p:stCondLst>
                                        </p:cTn>
                                        <p:tgtEl>
                                          <p:spTgt spid="36867">
                                            <p:txEl>
                                              <p:pRg st="3" end="3"/>
                                            </p:txEl>
                                          </p:spTgt>
                                        </p:tgtEl>
                                        <p:attrNameLst>
                                          <p:attrName>style.visibility</p:attrName>
                                        </p:attrNameLst>
                                      </p:cBhvr>
                                      <p:to>
                                        <p:strVal val="hidden"/>
                                      </p:to>
                                    </p:set>
                                  </p:childTnLst>
                                </p:cTn>
                              </p:par>
                              <p:par>
                                <p:cTn id="119" presetID="41" presetClass="exit" presetSubtype="0" fill="hold" grpId="1" nodeType="withEffect">
                                  <p:stCondLst>
                                    <p:cond delay="0"/>
                                  </p:stCondLst>
                                  <p:iterate type="lt">
                                    <p:tmPct val="10000"/>
                                  </p:iterate>
                                  <p:childTnLst>
                                    <p:anim calcmode="lin" valueType="num">
                                      <p:cBhvr>
                                        <p:cTn id="120" dur="500"/>
                                        <p:tgtEl>
                                          <p:spTgt spid="3686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1" dur="500"/>
                                        <p:tgtEl>
                                          <p:spTgt spid="36867">
                                            <p:txEl>
                                              <p:pRg st="4" end="4"/>
                                            </p:txEl>
                                          </p:spTgt>
                                        </p:tgtEl>
                                        <p:attrNameLst>
                                          <p:attrName>ppt_y</p:attrName>
                                        </p:attrNameLst>
                                      </p:cBhvr>
                                      <p:tavLst>
                                        <p:tav tm="0">
                                          <p:val>
                                            <p:strVal val="ppt_y"/>
                                          </p:val>
                                        </p:tav>
                                        <p:tav tm="100000">
                                          <p:val>
                                            <p:strVal val="ppt_y"/>
                                          </p:val>
                                        </p:tav>
                                      </p:tavLst>
                                    </p:anim>
                                    <p:anim calcmode="lin" valueType="num">
                                      <p:cBhvr>
                                        <p:cTn id="122" dur="500"/>
                                        <p:tgtEl>
                                          <p:spTgt spid="36867">
                                            <p:txEl>
                                              <p:pRg st="4" end="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3" dur="500"/>
                                        <p:tgtEl>
                                          <p:spTgt spid="36867">
                                            <p:txEl>
                                              <p:pRg st="4" end="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4" dur="500" tmFilter="0,0; .5, 0; 1, 1"/>
                                        <p:tgtEl>
                                          <p:spTgt spid="36867">
                                            <p:txEl>
                                              <p:pRg st="4" end="4"/>
                                            </p:txEl>
                                          </p:spTgt>
                                        </p:tgtEl>
                                      </p:cBhvr>
                                    </p:animEffect>
                                    <p:set>
                                      <p:cBhvr>
                                        <p:cTn id="125" dur="1" fill="hold">
                                          <p:stCondLst>
                                            <p:cond delay="499"/>
                                          </p:stCondLst>
                                        </p:cTn>
                                        <p:tgtEl>
                                          <p:spTgt spid="36867">
                                            <p:txEl>
                                              <p:pRg st="4" end="4"/>
                                            </p:txEl>
                                          </p:spTgt>
                                        </p:tgtEl>
                                        <p:attrNameLst>
                                          <p:attrName>style.visibility</p:attrName>
                                        </p:attrNameLst>
                                      </p:cBhvr>
                                      <p:to>
                                        <p:strVal val="hidden"/>
                                      </p:to>
                                    </p:set>
                                  </p:childTnLst>
                                </p:cTn>
                              </p:par>
                              <p:par>
                                <p:cTn id="126" presetID="41" presetClass="exit" presetSubtype="0" fill="hold" grpId="1" nodeType="withEffect">
                                  <p:stCondLst>
                                    <p:cond delay="0"/>
                                  </p:stCondLst>
                                  <p:iterate type="lt">
                                    <p:tmPct val="10000"/>
                                  </p:iterate>
                                  <p:childTnLst>
                                    <p:anim calcmode="lin" valueType="num">
                                      <p:cBhvr>
                                        <p:cTn id="127" dur="500"/>
                                        <p:tgtEl>
                                          <p:spTgt spid="3686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8" dur="500"/>
                                        <p:tgtEl>
                                          <p:spTgt spid="36867">
                                            <p:txEl>
                                              <p:pRg st="5" end="5"/>
                                            </p:txEl>
                                          </p:spTgt>
                                        </p:tgtEl>
                                        <p:attrNameLst>
                                          <p:attrName>ppt_y</p:attrName>
                                        </p:attrNameLst>
                                      </p:cBhvr>
                                      <p:tavLst>
                                        <p:tav tm="0">
                                          <p:val>
                                            <p:strVal val="ppt_y"/>
                                          </p:val>
                                        </p:tav>
                                        <p:tav tm="100000">
                                          <p:val>
                                            <p:strVal val="ppt_y"/>
                                          </p:val>
                                        </p:tav>
                                      </p:tavLst>
                                    </p:anim>
                                    <p:anim calcmode="lin" valueType="num">
                                      <p:cBhvr>
                                        <p:cTn id="129" dur="500"/>
                                        <p:tgtEl>
                                          <p:spTgt spid="36867">
                                            <p:txEl>
                                              <p:pRg st="5" end="5"/>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0" dur="500"/>
                                        <p:tgtEl>
                                          <p:spTgt spid="36867">
                                            <p:txEl>
                                              <p:pRg st="5" end="5"/>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1" dur="500" tmFilter="0,0; .5, 0; 1, 1"/>
                                        <p:tgtEl>
                                          <p:spTgt spid="36867">
                                            <p:txEl>
                                              <p:pRg st="5" end="5"/>
                                            </p:txEl>
                                          </p:spTgt>
                                        </p:tgtEl>
                                      </p:cBhvr>
                                    </p:animEffect>
                                    <p:set>
                                      <p:cBhvr>
                                        <p:cTn id="132" dur="1" fill="hold">
                                          <p:stCondLst>
                                            <p:cond delay="499"/>
                                          </p:stCondLst>
                                        </p:cTn>
                                        <p:tgtEl>
                                          <p:spTgt spid="36867">
                                            <p:txEl>
                                              <p:pRg st="5" end="5"/>
                                            </p:txEl>
                                          </p:spTgt>
                                        </p:tgtEl>
                                        <p:attrNameLst>
                                          <p:attrName>style.visibility</p:attrName>
                                        </p:attrNameLst>
                                      </p:cBhvr>
                                      <p:to>
                                        <p:strVal val="hidden"/>
                                      </p:to>
                                    </p:set>
                                  </p:childTnLst>
                                </p:cTn>
                              </p:par>
                              <p:par>
                                <p:cTn id="133" presetID="41" presetClass="exit" presetSubtype="0" fill="hold" grpId="1" nodeType="withEffect">
                                  <p:stCondLst>
                                    <p:cond delay="0"/>
                                  </p:stCondLst>
                                  <p:iterate type="lt">
                                    <p:tmPct val="10000"/>
                                  </p:iterate>
                                  <p:childTnLst>
                                    <p:anim calcmode="lin" valueType="num">
                                      <p:cBhvr>
                                        <p:cTn id="134" dur="500"/>
                                        <p:tgtEl>
                                          <p:spTgt spid="3686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5" dur="500"/>
                                        <p:tgtEl>
                                          <p:spTgt spid="36867">
                                            <p:txEl>
                                              <p:pRg st="6" end="6"/>
                                            </p:txEl>
                                          </p:spTgt>
                                        </p:tgtEl>
                                        <p:attrNameLst>
                                          <p:attrName>ppt_y</p:attrName>
                                        </p:attrNameLst>
                                      </p:cBhvr>
                                      <p:tavLst>
                                        <p:tav tm="0">
                                          <p:val>
                                            <p:strVal val="ppt_y"/>
                                          </p:val>
                                        </p:tav>
                                        <p:tav tm="100000">
                                          <p:val>
                                            <p:strVal val="ppt_y"/>
                                          </p:val>
                                        </p:tav>
                                      </p:tavLst>
                                    </p:anim>
                                    <p:anim calcmode="lin" valueType="num">
                                      <p:cBhvr>
                                        <p:cTn id="136" dur="500"/>
                                        <p:tgtEl>
                                          <p:spTgt spid="36867">
                                            <p:txEl>
                                              <p:pRg st="6" end="6"/>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7" dur="500"/>
                                        <p:tgtEl>
                                          <p:spTgt spid="36867">
                                            <p:txEl>
                                              <p:pRg st="6" end="6"/>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8" dur="500" tmFilter="0,0; .5, 0; 1, 1"/>
                                        <p:tgtEl>
                                          <p:spTgt spid="36867">
                                            <p:txEl>
                                              <p:pRg st="6" end="6"/>
                                            </p:txEl>
                                          </p:spTgt>
                                        </p:tgtEl>
                                      </p:cBhvr>
                                    </p:animEffect>
                                    <p:set>
                                      <p:cBhvr>
                                        <p:cTn id="139" dur="1" fill="hold">
                                          <p:stCondLst>
                                            <p:cond delay="499"/>
                                          </p:stCondLst>
                                        </p:cTn>
                                        <p:tgtEl>
                                          <p:spTgt spid="36867">
                                            <p:txEl>
                                              <p:pRg st="6" end="6"/>
                                            </p:txEl>
                                          </p:spTgt>
                                        </p:tgtEl>
                                        <p:attrNameLst>
                                          <p:attrName>style.visibility</p:attrName>
                                        </p:attrNameLst>
                                      </p:cBhvr>
                                      <p:to>
                                        <p:strVal val="hidden"/>
                                      </p:to>
                                    </p:set>
                                  </p:childTnLst>
                                </p:cTn>
                              </p:par>
                              <p:par>
                                <p:cTn id="140" presetID="41" presetClass="exit" presetSubtype="0" fill="hold" grpId="1" nodeType="withEffect">
                                  <p:stCondLst>
                                    <p:cond delay="0"/>
                                  </p:stCondLst>
                                  <p:iterate type="lt">
                                    <p:tmPct val="10000"/>
                                  </p:iterate>
                                  <p:childTnLst>
                                    <p:anim calcmode="lin" valueType="num">
                                      <p:cBhvr>
                                        <p:cTn id="141" dur="500"/>
                                        <p:tgtEl>
                                          <p:spTgt spid="36867">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2" dur="500"/>
                                        <p:tgtEl>
                                          <p:spTgt spid="36867">
                                            <p:txEl>
                                              <p:pRg st="7" end="7"/>
                                            </p:txEl>
                                          </p:spTgt>
                                        </p:tgtEl>
                                        <p:attrNameLst>
                                          <p:attrName>ppt_y</p:attrName>
                                        </p:attrNameLst>
                                      </p:cBhvr>
                                      <p:tavLst>
                                        <p:tav tm="0">
                                          <p:val>
                                            <p:strVal val="ppt_y"/>
                                          </p:val>
                                        </p:tav>
                                        <p:tav tm="100000">
                                          <p:val>
                                            <p:strVal val="ppt_y"/>
                                          </p:val>
                                        </p:tav>
                                      </p:tavLst>
                                    </p:anim>
                                    <p:anim calcmode="lin" valueType="num">
                                      <p:cBhvr>
                                        <p:cTn id="143" dur="500"/>
                                        <p:tgtEl>
                                          <p:spTgt spid="36867">
                                            <p:txEl>
                                              <p:pRg st="7" end="7"/>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44" dur="500"/>
                                        <p:tgtEl>
                                          <p:spTgt spid="36867">
                                            <p:txEl>
                                              <p:pRg st="7" end="7"/>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5" dur="500" tmFilter="0,0; .5, 0; 1, 1"/>
                                        <p:tgtEl>
                                          <p:spTgt spid="36867">
                                            <p:txEl>
                                              <p:pRg st="7" end="7"/>
                                            </p:txEl>
                                          </p:spTgt>
                                        </p:tgtEl>
                                      </p:cBhvr>
                                    </p:animEffect>
                                    <p:set>
                                      <p:cBhvr>
                                        <p:cTn id="146" dur="1" fill="hold">
                                          <p:stCondLst>
                                            <p:cond delay="499"/>
                                          </p:stCondLst>
                                        </p:cTn>
                                        <p:tgtEl>
                                          <p:spTgt spid="36867">
                                            <p:txEl>
                                              <p:pRg st="7" end="7"/>
                                            </p:txEl>
                                          </p:spTgt>
                                        </p:tgtEl>
                                        <p:attrNameLst>
                                          <p:attrName>style.visibility</p:attrName>
                                        </p:attrNameLst>
                                      </p:cBhvr>
                                      <p:to>
                                        <p:strVal val="hidden"/>
                                      </p:to>
                                    </p:set>
                                  </p:childTnLst>
                                </p:cTn>
                              </p:par>
                              <p:par>
                                <p:cTn id="147" presetID="41" presetClass="exit" presetSubtype="0" fill="hold" grpId="1" nodeType="withEffect">
                                  <p:stCondLst>
                                    <p:cond delay="0"/>
                                  </p:stCondLst>
                                  <p:iterate type="lt">
                                    <p:tmPct val="10000"/>
                                  </p:iterate>
                                  <p:childTnLst>
                                    <p:anim calcmode="lin" valueType="num">
                                      <p:cBhvr>
                                        <p:cTn id="148" dur="500"/>
                                        <p:tgtEl>
                                          <p:spTgt spid="36867">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9" dur="500"/>
                                        <p:tgtEl>
                                          <p:spTgt spid="36867">
                                            <p:txEl>
                                              <p:pRg st="8" end="8"/>
                                            </p:txEl>
                                          </p:spTgt>
                                        </p:tgtEl>
                                        <p:attrNameLst>
                                          <p:attrName>ppt_y</p:attrName>
                                        </p:attrNameLst>
                                      </p:cBhvr>
                                      <p:tavLst>
                                        <p:tav tm="0">
                                          <p:val>
                                            <p:strVal val="ppt_y"/>
                                          </p:val>
                                        </p:tav>
                                        <p:tav tm="100000">
                                          <p:val>
                                            <p:strVal val="ppt_y"/>
                                          </p:val>
                                        </p:tav>
                                      </p:tavLst>
                                    </p:anim>
                                    <p:anim calcmode="lin" valueType="num">
                                      <p:cBhvr>
                                        <p:cTn id="150" dur="500"/>
                                        <p:tgtEl>
                                          <p:spTgt spid="36867">
                                            <p:txEl>
                                              <p:pRg st="8" end="8"/>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51" dur="500"/>
                                        <p:tgtEl>
                                          <p:spTgt spid="36867">
                                            <p:txEl>
                                              <p:pRg st="8" end="8"/>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52" dur="500" tmFilter="0,0; .5, 0; 1, 1"/>
                                        <p:tgtEl>
                                          <p:spTgt spid="36867">
                                            <p:txEl>
                                              <p:pRg st="8" end="8"/>
                                            </p:txEl>
                                          </p:spTgt>
                                        </p:tgtEl>
                                      </p:cBhvr>
                                    </p:animEffect>
                                    <p:set>
                                      <p:cBhvr>
                                        <p:cTn id="153" dur="1" fill="hold">
                                          <p:stCondLst>
                                            <p:cond delay="499"/>
                                          </p:stCondLst>
                                        </p:cTn>
                                        <p:tgtEl>
                                          <p:spTgt spid="36867">
                                            <p:txEl>
                                              <p:pRg st="8" end="8"/>
                                            </p:txEl>
                                          </p:spTgt>
                                        </p:tgtEl>
                                        <p:attrNameLst>
                                          <p:attrName>style.visibility</p:attrName>
                                        </p:attrNameLst>
                                      </p:cBhvr>
                                      <p:to>
                                        <p:strVal val="hidden"/>
                                      </p:to>
                                    </p:set>
                                  </p:childTnLst>
                                </p:cTn>
                              </p:par>
                              <p:par>
                                <p:cTn id="154" presetID="41" presetClass="exit" presetSubtype="0" fill="hold" grpId="1" nodeType="withEffect">
                                  <p:stCondLst>
                                    <p:cond delay="0"/>
                                  </p:stCondLst>
                                  <p:iterate type="lt">
                                    <p:tmPct val="10000"/>
                                  </p:iterate>
                                  <p:childTnLst>
                                    <p:anim calcmode="lin" valueType="num">
                                      <p:cBhvr>
                                        <p:cTn id="155" dur="500"/>
                                        <p:tgtEl>
                                          <p:spTgt spid="36867">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6" dur="500"/>
                                        <p:tgtEl>
                                          <p:spTgt spid="36867">
                                            <p:txEl>
                                              <p:pRg st="9" end="9"/>
                                            </p:txEl>
                                          </p:spTgt>
                                        </p:tgtEl>
                                        <p:attrNameLst>
                                          <p:attrName>ppt_y</p:attrName>
                                        </p:attrNameLst>
                                      </p:cBhvr>
                                      <p:tavLst>
                                        <p:tav tm="0">
                                          <p:val>
                                            <p:strVal val="ppt_y"/>
                                          </p:val>
                                        </p:tav>
                                        <p:tav tm="100000">
                                          <p:val>
                                            <p:strVal val="ppt_y"/>
                                          </p:val>
                                        </p:tav>
                                      </p:tavLst>
                                    </p:anim>
                                    <p:anim calcmode="lin" valueType="num">
                                      <p:cBhvr>
                                        <p:cTn id="157" dur="500"/>
                                        <p:tgtEl>
                                          <p:spTgt spid="36867">
                                            <p:txEl>
                                              <p:pRg st="9" end="9"/>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58" dur="500"/>
                                        <p:tgtEl>
                                          <p:spTgt spid="36867">
                                            <p:txEl>
                                              <p:pRg st="9" end="9"/>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59" dur="500" tmFilter="0,0; .5, 0; 1, 1"/>
                                        <p:tgtEl>
                                          <p:spTgt spid="36867">
                                            <p:txEl>
                                              <p:pRg st="9" end="9"/>
                                            </p:txEl>
                                          </p:spTgt>
                                        </p:tgtEl>
                                      </p:cBhvr>
                                    </p:animEffect>
                                    <p:set>
                                      <p:cBhvr>
                                        <p:cTn id="160" dur="1" fill="hold">
                                          <p:stCondLst>
                                            <p:cond delay="499"/>
                                          </p:stCondLst>
                                        </p:cTn>
                                        <p:tgtEl>
                                          <p:spTgt spid="36867">
                                            <p:txEl>
                                              <p:pRg st="9" end="9"/>
                                            </p:txEl>
                                          </p:spTgt>
                                        </p:tgtEl>
                                        <p:attrNameLst>
                                          <p:attrName>style.visibility</p:attrName>
                                        </p:attrNameLst>
                                      </p:cBhvr>
                                      <p:to>
                                        <p:strVal val="hidden"/>
                                      </p:to>
                                    </p:set>
                                  </p:childTnLst>
                                </p:cTn>
                              </p:par>
                              <p:par>
                                <p:cTn id="161" presetID="41" presetClass="exit" presetSubtype="0" fill="hold" grpId="1" nodeType="withEffect">
                                  <p:stCondLst>
                                    <p:cond delay="0"/>
                                  </p:stCondLst>
                                  <p:iterate type="lt">
                                    <p:tmPct val="10000"/>
                                  </p:iterate>
                                  <p:childTnLst>
                                    <p:anim calcmode="lin" valueType="num">
                                      <p:cBhvr>
                                        <p:cTn id="162" dur="500"/>
                                        <p:tgtEl>
                                          <p:spTgt spid="36867">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3" dur="500"/>
                                        <p:tgtEl>
                                          <p:spTgt spid="36867">
                                            <p:txEl>
                                              <p:pRg st="10" end="10"/>
                                            </p:txEl>
                                          </p:spTgt>
                                        </p:tgtEl>
                                        <p:attrNameLst>
                                          <p:attrName>ppt_y</p:attrName>
                                        </p:attrNameLst>
                                      </p:cBhvr>
                                      <p:tavLst>
                                        <p:tav tm="0">
                                          <p:val>
                                            <p:strVal val="ppt_y"/>
                                          </p:val>
                                        </p:tav>
                                        <p:tav tm="100000">
                                          <p:val>
                                            <p:strVal val="ppt_y"/>
                                          </p:val>
                                        </p:tav>
                                      </p:tavLst>
                                    </p:anim>
                                    <p:anim calcmode="lin" valueType="num">
                                      <p:cBhvr>
                                        <p:cTn id="164" dur="500"/>
                                        <p:tgtEl>
                                          <p:spTgt spid="36867">
                                            <p:txEl>
                                              <p:pRg st="10" end="1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65" dur="500"/>
                                        <p:tgtEl>
                                          <p:spTgt spid="36867">
                                            <p:txEl>
                                              <p:pRg st="10" end="1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66" dur="500" tmFilter="0,0; .5, 0; 1, 1"/>
                                        <p:tgtEl>
                                          <p:spTgt spid="36867">
                                            <p:txEl>
                                              <p:pRg st="10" end="10"/>
                                            </p:txEl>
                                          </p:spTgt>
                                        </p:tgtEl>
                                      </p:cBhvr>
                                    </p:animEffect>
                                    <p:set>
                                      <p:cBhvr>
                                        <p:cTn id="167" dur="1" fill="hold">
                                          <p:stCondLst>
                                            <p:cond delay="499"/>
                                          </p:stCondLst>
                                        </p:cTn>
                                        <p:tgtEl>
                                          <p:spTgt spid="36867">
                                            <p:txEl>
                                              <p:pRg st="10" end="10"/>
                                            </p:txEl>
                                          </p:spTgt>
                                        </p:tgtEl>
                                        <p:attrNameLst>
                                          <p:attrName>style.visibility</p:attrName>
                                        </p:attrNameLst>
                                      </p:cBhvr>
                                      <p:to>
                                        <p:strVal val="hidden"/>
                                      </p:to>
                                    </p:set>
                                  </p:childTnLst>
                                </p:cTn>
                              </p:par>
                              <p:par>
                                <p:cTn id="168" presetID="41" presetClass="exit" presetSubtype="0" fill="hold" grpId="1" nodeType="withEffect">
                                  <p:stCondLst>
                                    <p:cond delay="0"/>
                                  </p:stCondLst>
                                  <p:iterate type="lt">
                                    <p:tmPct val="10000"/>
                                  </p:iterate>
                                  <p:childTnLst>
                                    <p:anim calcmode="lin" valueType="num">
                                      <p:cBhvr>
                                        <p:cTn id="169" dur="500"/>
                                        <p:tgtEl>
                                          <p:spTgt spid="36867">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0" dur="500"/>
                                        <p:tgtEl>
                                          <p:spTgt spid="36867">
                                            <p:txEl>
                                              <p:pRg st="11" end="11"/>
                                            </p:txEl>
                                          </p:spTgt>
                                        </p:tgtEl>
                                        <p:attrNameLst>
                                          <p:attrName>ppt_y</p:attrName>
                                        </p:attrNameLst>
                                      </p:cBhvr>
                                      <p:tavLst>
                                        <p:tav tm="0">
                                          <p:val>
                                            <p:strVal val="ppt_y"/>
                                          </p:val>
                                        </p:tav>
                                        <p:tav tm="100000">
                                          <p:val>
                                            <p:strVal val="ppt_y"/>
                                          </p:val>
                                        </p:tav>
                                      </p:tavLst>
                                    </p:anim>
                                    <p:anim calcmode="lin" valueType="num">
                                      <p:cBhvr>
                                        <p:cTn id="171" dur="500"/>
                                        <p:tgtEl>
                                          <p:spTgt spid="36867">
                                            <p:txEl>
                                              <p:pRg st="11" end="1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72" dur="500"/>
                                        <p:tgtEl>
                                          <p:spTgt spid="36867">
                                            <p:txEl>
                                              <p:pRg st="11" end="1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73" dur="500" tmFilter="0,0; .5, 0; 1, 1"/>
                                        <p:tgtEl>
                                          <p:spTgt spid="36867">
                                            <p:txEl>
                                              <p:pRg st="11" end="11"/>
                                            </p:txEl>
                                          </p:spTgt>
                                        </p:tgtEl>
                                      </p:cBhvr>
                                    </p:animEffect>
                                    <p:set>
                                      <p:cBhvr>
                                        <p:cTn id="174" dur="1" fill="hold">
                                          <p:stCondLst>
                                            <p:cond delay="499"/>
                                          </p:stCondLst>
                                        </p:cTn>
                                        <p:tgtEl>
                                          <p:spTgt spid="36867">
                                            <p:txEl>
                                              <p:pRg st="11" end="11"/>
                                            </p:txEl>
                                          </p:spTgt>
                                        </p:tgtEl>
                                        <p:attrNameLst>
                                          <p:attrName>style.visibility</p:attrName>
                                        </p:attrNameLst>
                                      </p:cBhvr>
                                      <p:to>
                                        <p:strVal val="hidden"/>
                                      </p:to>
                                    </p:set>
                                  </p:childTnLst>
                                </p:cTn>
                              </p:par>
                              <p:par>
                                <p:cTn id="175" presetID="41" presetClass="exit" presetSubtype="0" fill="hold" grpId="1" nodeType="withEffect">
                                  <p:stCondLst>
                                    <p:cond delay="0"/>
                                  </p:stCondLst>
                                  <p:iterate type="lt">
                                    <p:tmPct val="10000"/>
                                  </p:iterate>
                                  <p:childTnLst>
                                    <p:anim calcmode="lin" valueType="num">
                                      <p:cBhvr>
                                        <p:cTn id="176" dur="500"/>
                                        <p:tgtEl>
                                          <p:spTgt spid="36867">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7" dur="500"/>
                                        <p:tgtEl>
                                          <p:spTgt spid="36867">
                                            <p:txEl>
                                              <p:pRg st="12" end="12"/>
                                            </p:txEl>
                                          </p:spTgt>
                                        </p:tgtEl>
                                        <p:attrNameLst>
                                          <p:attrName>ppt_y</p:attrName>
                                        </p:attrNameLst>
                                      </p:cBhvr>
                                      <p:tavLst>
                                        <p:tav tm="0">
                                          <p:val>
                                            <p:strVal val="ppt_y"/>
                                          </p:val>
                                        </p:tav>
                                        <p:tav tm="100000">
                                          <p:val>
                                            <p:strVal val="ppt_y"/>
                                          </p:val>
                                        </p:tav>
                                      </p:tavLst>
                                    </p:anim>
                                    <p:anim calcmode="lin" valueType="num">
                                      <p:cBhvr>
                                        <p:cTn id="178" dur="500"/>
                                        <p:tgtEl>
                                          <p:spTgt spid="36867">
                                            <p:txEl>
                                              <p:pRg st="12" end="1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79" dur="500"/>
                                        <p:tgtEl>
                                          <p:spTgt spid="36867">
                                            <p:txEl>
                                              <p:pRg st="12" end="1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80" dur="500" tmFilter="0,0; .5, 0; 1, 1"/>
                                        <p:tgtEl>
                                          <p:spTgt spid="36867">
                                            <p:txEl>
                                              <p:pRg st="12" end="12"/>
                                            </p:txEl>
                                          </p:spTgt>
                                        </p:tgtEl>
                                      </p:cBhvr>
                                    </p:animEffect>
                                    <p:set>
                                      <p:cBhvr>
                                        <p:cTn id="181" dur="1" fill="hold">
                                          <p:stCondLst>
                                            <p:cond delay="499"/>
                                          </p:stCondLst>
                                        </p:cTn>
                                        <p:tgtEl>
                                          <p:spTgt spid="36867">
                                            <p:txEl>
                                              <p:pRg st="12" end="12"/>
                                            </p:txEl>
                                          </p:spTgt>
                                        </p:tgtEl>
                                        <p:attrNameLst>
                                          <p:attrName>style.visibility</p:attrName>
                                        </p:attrNameLst>
                                      </p:cBhvr>
                                      <p:to>
                                        <p:strVal val="hidden"/>
                                      </p:to>
                                    </p:set>
                                  </p:childTnLst>
                                </p:cTn>
                              </p:par>
                              <p:par>
                                <p:cTn id="182" presetID="41" presetClass="exit" presetSubtype="0" fill="hold" grpId="1" nodeType="withEffect">
                                  <p:stCondLst>
                                    <p:cond delay="0"/>
                                  </p:stCondLst>
                                  <p:iterate type="lt">
                                    <p:tmPct val="10000"/>
                                  </p:iterate>
                                  <p:childTnLst>
                                    <p:anim calcmode="lin" valueType="num">
                                      <p:cBhvr>
                                        <p:cTn id="183" dur="500"/>
                                        <p:tgtEl>
                                          <p:spTgt spid="36866"/>
                                        </p:tgtEl>
                                        <p:attrNameLst>
                                          <p:attrName>ppt_x</p:attrName>
                                        </p:attrNameLst>
                                      </p:cBhvr>
                                      <p:tavLst>
                                        <p:tav tm="0">
                                          <p:val>
                                            <p:strVal val="ppt_x"/>
                                          </p:val>
                                        </p:tav>
                                        <p:tav tm="50000">
                                          <p:val>
                                            <p:strVal val="ppt_x+.1"/>
                                          </p:val>
                                        </p:tav>
                                        <p:tav tm="100000">
                                          <p:val>
                                            <p:strVal val="ppt_x"/>
                                          </p:val>
                                        </p:tav>
                                      </p:tavLst>
                                    </p:anim>
                                    <p:anim calcmode="lin" valueType="num">
                                      <p:cBhvr>
                                        <p:cTn id="184" dur="500"/>
                                        <p:tgtEl>
                                          <p:spTgt spid="36866"/>
                                        </p:tgtEl>
                                        <p:attrNameLst>
                                          <p:attrName>ppt_y</p:attrName>
                                        </p:attrNameLst>
                                      </p:cBhvr>
                                      <p:tavLst>
                                        <p:tav tm="0">
                                          <p:val>
                                            <p:strVal val="ppt_y"/>
                                          </p:val>
                                        </p:tav>
                                        <p:tav tm="100000">
                                          <p:val>
                                            <p:strVal val="ppt_y"/>
                                          </p:val>
                                        </p:tav>
                                      </p:tavLst>
                                    </p:anim>
                                    <p:anim calcmode="lin" valueType="num">
                                      <p:cBhvr>
                                        <p:cTn id="185" dur="500"/>
                                        <p:tgtEl>
                                          <p:spTgt spid="36866"/>
                                        </p:tgtEl>
                                        <p:attrNameLst>
                                          <p:attrName>ppt_h</p:attrName>
                                        </p:attrNameLst>
                                      </p:cBhvr>
                                      <p:tavLst>
                                        <p:tav tm="0">
                                          <p:val>
                                            <p:strVal val="ppt_h"/>
                                          </p:val>
                                        </p:tav>
                                        <p:tav tm="50000">
                                          <p:val>
                                            <p:strVal val="ppt_h+.01"/>
                                          </p:val>
                                        </p:tav>
                                        <p:tav tm="100000">
                                          <p:val>
                                            <p:strVal val="ppt_h/10"/>
                                          </p:val>
                                        </p:tav>
                                      </p:tavLst>
                                    </p:anim>
                                    <p:anim calcmode="lin" valueType="num">
                                      <p:cBhvr>
                                        <p:cTn id="186" dur="500"/>
                                        <p:tgtEl>
                                          <p:spTgt spid="36866"/>
                                        </p:tgtEl>
                                        <p:attrNameLst>
                                          <p:attrName>ppt_w</p:attrName>
                                        </p:attrNameLst>
                                      </p:cBhvr>
                                      <p:tavLst>
                                        <p:tav tm="0">
                                          <p:val>
                                            <p:strVal val="ppt_w"/>
                                          </p:val>
                                        </p:tav>
                                        <p:tav tm="50000">
                                          <p:val>
                                            <p:strVal val="ppt_w+.01"/>
                                          </p:val>
                                        </p:tav>
                                        <p:tav tm="100000">
                                          <p:val>
                                            <p:strVal val="ppt_w/10"/>
                                          </p:val>
                                        </p:tav>
                                      </p:tavLst>
                                    </p:anim>
                                    <p:animEffect transition="out" filter="fade">
                                      <p:cBhvr>
                                        <p:cTn id="187" dur="500" tmFilter="0,0; .5, 0; 1, 1"/>
                                        <p:tgtEl>
                                          <p:spTgt spid="36866"/>
                                        </p:tgtEl>
                                      </p:cBhvr>
                                    </p:animEffect>
                                    <p:set>
                                      <p:cBhvr>
                                        <p:cTn id="188" dur="1" fill="hold">
                                          <p:stCondLst>
                                            <p:cond delay="499"/>
                                          </p:stCondLst>
                                        </p:cTn>
                                        <p:tgtEl>
                                          <p:spTgt spid="368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6" grpId="1"/>
      <p:bldP spid="36867" grpId="0" build="p"/>
      <p:bldP spid="36867"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258888" y="260350"/>
            <a:ext cx="7200900" cy="649288"/>
          </a:xfrm>
        </p:spPr>
        <p:txBody>
          <a:bodyPr/>
          <a:lstStyle/>
          <a:p>
            <a:pPr eaLnBrk="1" hangingPunct="1"/>
            <a:r>
              <a:rPr lang="en-US" b="1" smtClean="0">
                <a:latin typeface="Tahoma" pitchFamily="34" charset="0"/>
              </a:rPr>
              <a:t>United States Senate</a:t>
            </a:r>
            <a:endParaRPr lang="uk-UA" b="1" smtClean="0">
              <a:latin typeface="Tahoma" pitchFamily="34" charset="0"/>
            </a:endParaRPr>
          </a:p>
        </p:txBody>
      </p:sp>
      <p:sp>
        <p:nvSpPr>
          <p:cNvPr id="359427" name="Rectangle 3"/>
          <p:cNvSpPr>
            <a:spLocks noGrp="1" noChangeArrowheads="1"/>
          </p:cNvSpPr>
          <p:nvPr>
            <p:ph type="body" idx="1"/>
          </p:nvPr>
        </p:nvSpPr>
        <p:spPr>
          <a:xfrm>
            <a:off x="762000" y="1295400"/>
            <a:ext cx="7194550" cy="5013325"/>
          </a:xfrm>
        </p:spPr>
        <p:txBody>
          <a:bodyPr/>
          <a:lstStyle/>
          <a:p>
            <a:pPr eaLnBrk="1" hangingPunct="1">
              <a:lnSpc>
                <a:spcPct val="90000"/>
              </a:lnSpc>
            </a:pPr>
            <a:r>
              <a:rPr lang="en-US" altLang="ko-KR" sz="2000" b="1" dirty="0" smtClean="0">
                <a:solidFill>
                  <a:schemeClr val="accent2"/>
                </a:solidFill>
                <a:latin typeface="Verdana" pitchFamily="34" charset="0"/>
                <a:ea typeface="굴림" pitchFamily="34" charset="-127"/>
              </a:rPr>
              <a:t>Number of Members</a:t>
            </a:r>
            <a:r>
              <a:rPr lang="en-US" altLang="ko-KR" sz="2000" dirty="0" smtClean="0">
                <a:latin typeface="Verdana" pitchFamily="34" charset="0"/>
                <a:ea typeface="굴림" pitchFamily="34" charset="-127"/>
              </a:rPr>
              <a:t> – 100</a:t>
            </a:r>
          </a:p>
          <a:p>
            <a:pPr eaLnBrk="1" hangingPunct="1">
              <a:lnSpc>
                <a:spcPct val="90000"/>
              </a:lnSpc>
            </a:pPr>
            <a:r>
              <a:rPr lang="en-US" altLang="ko-KR" sz="2000" b="1" dirty="0" smtClean="0">
                <a:solidFill>
                  <a:schemeClr val="accent2"/>
                </a:solidFill>
                <a:latin typeface="Verdana" pitchFamily="34" charset="0"/>
                <a:ea typeface="굴림" pitchFamily="34" charset="-127"/>
              </a:rPr>
              <a:t>Term of Office</a:t>
            </a:r>
            <a:r>
              <a:rPr lang="en-US" altLang="ko-KR" sz="2000" dirty="0" smtClean="0">
                <a:latin typeface="Verdana" pitchFamily="34" charset="0"/>
                <a:ea typeface="굴림" pitchFamily="34" charset="-127"/>
              </a:rPr>
              <a:t> – 6 years</a:t>
            </a:r>
          </a:p>
          <a:p>
            <a:pPr eaLnBrk="1" hangingPunct="1">
              <a:lnSpc>
                <a:spcPct val="90000"/>
              </a:lnSpc>
            </a:pPr>
            <a:r>
              <a:rPr lang="en-US" altLang="ko-KR" sz="2000" b="1" dirty="0" smtClean="0">
                <a:solidFill>
                  <a:schemeClr val="accent2"/>
                </a:solidFill>
                <a:latin typeface="Verdana" pitchFamily="34" charset="0"/>
                <a:ea typeface="굴림" pitchFamily="34" charset="-127"/>
              </a:rPr>
              <a:t>Head of the Senate</a:t>
            </a:r>
            <a:r>
              <a:rPr lang="en-US" altLang="ko-KR" sz="2000" dirty="0" smtClean="0">
                <a:latin typeface="Verdana" pitchFamily="34" charset="0"/>
                <a:ea typeface="굴림" pitchFamily="34" charset="-127"/>
              </a:rPr>
              <a:t> – President of the Senate</a:t>
            </a:r>
          </a:p>
          <a:p>
            <a:pPr lvl="1" eaLnBrk="1" hangingPunct="1">
              <a:lnSpc>
                <a:spcPct val="90000"/>
              </a:lnSpc>
            </a:pPr>
            <a:r>
              <a:rPr lang="en-US" altLang="ko-KR" sz="2000" dirty="0" smtClean="0">
                <a:latin typeface="Verdana" pitchFamily="34" charset="0"/>
                <a:ea typeface="굴림" pitchFamily="34" charset="-127"/>
              </a:rPr>
              <a:t>Vice President (Breaks ties)</a:t>
            </a:r>
          </a:p>
          <a:p>
            <a:pPr eaLnBrk="1" hangingPunct="1">
              <a:lnSpc>
                <a:spcPct val="90000"/>
              </a:lnSpc>
            </a:pPr>
            <a:r>
              <a:rPr lang="en-US" altLang="ko-KR" sz="2000" b="1" dirty="0" smtClean="0">
                <a:solidFill>
                  <a:schemeClr val="accent2"/>
                </a:solidFill>
                <a:latin typeface="Verdana" pitchFamily="34" charset="0"/>
                <a:ea typeface="굴림" pitchFamily="34" charset="-127"/>
              </a:rPr>
              <a:t>Second Head</a:t>
            </a:r>
            <a:r>
              <a:rPr lang="en-US" altLang="ko-KR" sz="2000" dirty="0" smtClean="0">
                <a:latin typeface="Verdana" pitchFamily="34" charset="0"/>
                <a:ea typeface="굴림" pitchFamily="34" charset="-127"/>
              </a:rPr>
              <a:t> – President Pro Tempore</a:t>
            </a:r>
          </a:p>
          <a:p>
            <a:pPr eaLnBrk="1" hangingPunct="1">
              <a:lnSpc>
                <a:spcPct val="90000"/>
              </a:lnSpc>
            </a:pPr>
            <a:r>
              <a:rPr lang="en-US" altLang="ko-KR" sz="2000" b="1" dirty="0" smtClean="0">
                <a:solidFill>
                  <a:schemeClr val="accent2"/>
                </a:solidFill>
                <a:latin typeface="Verdana" pitchFamily="34" charset="0"/>
                <a:ea typeface="굴림" pitchFamily="34" charset="-127"/>
              </a:rPr>
              <a:t># Per State</a:t>
            </a:r>
            <a:r>
              <a:rPr lang="en-US" altLang="ko-KR" sz="2000" dirty="0" smtClean="0">
                <a:latin typeface="Verdana" pitchFamily="34" charset="0"/>
                <a:ea typeface="굴림" pitchFamily="34" charset="-127"/>
              </a:rPr>
              <a:t> – two</a:t>
            </a:r>
          </a:p>
          <a:p>
            <a:pPr eaLnBrk="1" hangingPunct="1">
              <a:lnSpc>
                <a:spcPct val="90000"/>
              </a:lnSpc>
            </a:pPr>
            <a:r>
              <a:rPr lang="en-US" altLang="ko-KR" sz="2000" b="1" dirty="0" smtClean="0">
                <a:solidFill>
                  <a:schemeClr val="accent2"/>
                </a:solidFill>
                <a:latin typeface="Verdana" pitchFamily="34" charset="0"/>
                <a:ea typeface="굴림" pitchFamily="34" charset="-127"/>
              </a:rPr>
              <a:t>Constitutional Plan</a:t>
            </a:r>
            <a:r>
              <a:rPr lang="en-US" altLang="ko-KR" sz="2000" dirty="0" smtClean="0">
                <a:latin typeface="Verdana" pitchFamily="34" charset="0"/>
                <a:ea typeface="굴림" pitchFamily="34" charset="-127"/>
              </a:rPr>
              <a:t> – New Jersey Plan</a:t>
            </a:r>
          </a:p>
          <a:p>
            <a:pPr eaLnBrk="1" hangingPunct="1">
              <a:lnSpc>
                <a:spcPct val="90000"/>
              </a:lnSpc>
            </a:pPr>
            <a:r>
              <a:rPr lang="en-US" altLang="ko-KR" sz="2000" b="1" dirty="0" smtClean="0">
                <a:solidFill>
                  <a:schemeClr val="accent2"/>
                </a:solidFill>
                <a:latin typeface="Verdana" pitchFamily="34" charset="0"/>
                <a:ea typeface="굴림" pitchFamily="34" charset="-127"/>
              </a:rPr>
              <a:t>Qualifications</a:t>
            </a:r>
            <a:r>
              <a:rPr lang="en-US" altLang="ko-KR" sz="2000" b="1" dirty="0" smtClean="0">
                <a:latin typeface="Verdana" pitchFamily="34" charset="0"/>
                <a:ea typeface="굴림" pitchFamily="34" charset="-127"/>
              </a:rPr>
              <a:t>:</a:t>
            </a:r>
          </a:p>
          <a:p>
            <a:pPr lvl="1" eaLnBrk="1" hangingPunct="1">
              <a:lnSpc>
                <a:spcPct val="90000"/>
              </a:lnSpc>
            </a:pPr>
            <a:r>
              <a:rPr lang="en-US" sz="2000" dirty="0" smtClean="0"/>
              <a:t>30 years old</a:t>
            </a:r>
          </a:p>
          <a:p>
            <a:pPr lvl="1" eaLnBrk="1" hangingPunct="1">
              <a:lnSpc>
                <a:spcPct val="90000"/>
              </a:lnSpc>
            </a:pPr>
            <a:r>
              <a:rPr lang="en-US" sz="2000" dirty="0" smtClean="0"/>
              <a:t>US Citizen for 9 years</a:t>
            </a:r>
          </a:p>
          <a:p>
            <a:pPr lvl="1" eaLnBrk="1" hangingPunct="1">
              <a:lnSpc>
                <a:spcPct val="90000"/>
              </a:lnSpc>
            </a:pPr>
            <a:r>
              <a:rPr lang="en-US" sz="2000" dirty="0" smtClean="0"/>
              <a:t>Live in the State that you represent</a:t>
            </a:r>
          </a:p>
          <a:p>
            <a:pPr eaLnBrk="1" hangingPunct="1">
              <a:lnSpc>
                <a:spcPct val="90000"/>
              </a:lnSpc>
            </a:pPr>
            <a:r>
              <a:rPr lang="en-US" altLang="ko-KR" sz="2000" b="1" dirty="0" smtClean="0">
                <a:solidFill>
                  <a:schemeClr val="accent2"/>
                </a:solidFill>
                <a:latin typeface="Verdana" pitchFamily="34" charset="0"/>
                <a:ea typeface="굴림" pitchFamily="34" charset="-127"/>
              </a:rPr>
              <a:t>Role in Impeachment</a:t>
            </a:r>
            <a:r>
              <a:rPr lang="en-US" altLang="ko-KR" sz="2000" dirty="0" smtClean="0">
                <a:latin typeface="Verdana" pitchFamily="34" charset="0"/>
                <a:ea typeface="굴림" pitchFamily="34" charset="-127"/>
              </a:rPr>
              <a:t> – Holds trial</a:t>
            </a:r>
          </a:p>
          <a:p>
            <a:pPr eaLnBrk="1" hangingPunct="1">
              <a:lnSpc>
                <a:spcPct val="90000"/>
              </a:lnSpc>
            </a:pPr>
            <a:r>
              <a:rPr lang="en-US" altLang="ko-KR" sz="2000" b="1" dirty="0" smtClean="0">
                <a:solidFill>
                  <a:schemeClr val="accent2"/>
                </a:solidFill>
                <a:latin typeface="Verdana" pitchFamily="34" charset="0"/>
                <a:ea typeface="굴림" pitchFamily="34" charset="-127"/>
              </a:rPr>
              <a:t>Specific Powers</a:t>
            </a:r>
            <a:r>
              <a:rPr lang="en-US" altLang="ko-KR" sz="2000" dirty="0" smtClean="0">
                <a:latin typeface="Verdana" pitchFamily="34" charset="0"/>
                <a:ea typeface="굴림" pitchFamily="34" charset="-127"/>
              </a:rPr>
              <a:t>:</a:t>
            </a:r>
          </a:p>
          <a:p>
            <a:pPr lvl="1" eaLnBrk="1" hangingPunct="1">
              <a:lnSpc>
                <a:spcPct val="90000"/>
              </a:lnSpc>
            </a:pPr>
            <a:r>
              <a:rPr lang="en-US" sz="2000" dirty="0" smtClean="0"/>
              <a:t>Approves appointments &amp; treaties</a:t>
            </a:r>
          </a:p>
          <a:p>
            <a:pPr lvl="1" eaLnBrk="1" hangingPunct="1">
              <a:lnSpc>
                <a:spcPct val="90000"/>
              </a:lnSpc>
            </a:pPr>
            <a:r>
              <a:rPr lang="en-US" sz="2000" dirty="0" smtClean="0"/>
              <a:t>Trial of Impeachment</a:t>
            </a:r>
            <a:endParaRPr lang="uk-UA" sz="2000" dirty="0" smtClean="0"/>
          </a:p>
        </p:txBody>
      </p:sp>
      <p:sp>
        <p:nvSpPr>
          <p:cNvPr id="7" name="Rectangle 6"/>
          <p:cNvSpPr/>
          <p:nvPr/>
        </p:nvSpPr>
        <p:spPr>
          <a:xfrm>
            <a:off x="5257800" y="1371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2" name="Rectangle 11"/>
          <p:cNvSpPr/>
          <p:nvPr/>
        </p:nvSpPr>
        <p:spPr>
          <a:xfrm>
            <a:off x="5257800" y="16764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6" name="Rectangle 15"/>
          <p:cNvSpPr/>
          <p:nvPr/>
        </p:nvSpPr>
        <p:spPr>
          <a:xfrm>
            <a:off x="5638800" y="23622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9" name="Rectangle 18"/>
          <p:cNvSpPr/>
          <p:nvPr/>
        </p:nvSpPr>
        <p:spPr>
          <a:xfrm>
            <a:off x="3886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20" name="Rectangle 19"/>
          <p:cNvSpPr/>
          <p:nvPr/>
        </p:nvSpPr>
        <p:spPr>
          <a:xfrm>
            <a:off x="42672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21" name="Rectangle 20"/>
          <p:cNvSpPr/>
          <p:nvPr/>
        </p:nvSpPr>
        <p:spPr>
          <a:xfrm>
            <a:off x="5867400" y="47244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22" name="Rectangle 21"/>
          <p:cNvSpPr/>
          <p:nvPr/>
        </p:nvSpPr>
        <p:spPr>
          <a:xfrm>
            <a:off x="5791200" y="57150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23" name="Rectangle 22"/>
          <p:cNvSpPr/>
          <p:nvPr/>
        </p:nvSpPr>
        <p:spPr>
          <a:xfrm>
            <a:off x="4267200" y="60960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9426"/>
                                        </p:tgtEl>
                                        <p:attrNameLst>
                                          <p:attrName>style.visibility</p:attrName>
                                        </p:attrNameLst>
                                      </p:cBhvr>
                                      <p:to>
                                        <p:strVal val="visible"/>
                                      </p:to>
                                    </p:set>
                                    <p:anim by="(-#ppt_w*2)" calcmode="lin" valueType="num">
                                      <p:cBhvr rctx="PPT">
                                        <p:cTn id="7" dur="500" autoRev="1" fill="hold">
                                          <p:stCondLst>
                                            <p:cond delay="0"/>
                                          </p:stCondLst>
                                        </p:cTn>
                                        <p:tgtEl>
                                          <p:spTgt spid="359426"/>
                                        </p:tgtEl>
                                        <p:attrNameLst>
                                          <p:attrName>ppt_w</p:attrName>
                                        </p:attrNameLst>
                                      </p:cBhvr>
                                    </p:anim>
                                    <p:anim by="(#ppt_w*0.50)" calcmode="lin" valueType="num">
                                      <p:cBhvr>
                                        <p:cTn id="8" dur="500" decel="50000" autoRev="1" fill="hold">
                                          <p:stCondLst>
                                            <p:cond delay="0"/>
                                          </p:stCondLst>
                                        </p:cTn>
                                        <p:tgtEl>
                                          <p:spTgt spid="359426"/>
                                        </p:tgtEl>
                                        <p:attrNameLst>
                                          <p:attrName>ppt_x</p:attrName>
                                        </p:attrNameLst>
                                      </p:cBhvr>
                                    </p:anim>
                                    <p:anim from="(-#ppt_h/2)" to="(#ppt_y)" calcmode="lin" valueType="num">
                                      <p:cBhvr>
                                        <p:cTn id="9" dur="1000" fill="hold">
                                          <p:stCondLst>
                                            <p:cond delay="0"/>
                                          </p:stCondLst>
                                        </p:cTn>
                                        <p:tgtEl>
                                          <p:spTgt spid="359426"/>
                                        </p:tgtEl>
                                        <p:attrNameLst>
                                          <p:attrName>ppt_y</p:attrName>
                                        </p:attrNameLst>
                                      </p:cBhvr>
                                    </p:anim>
                                    <p:animRot by="21600000">
                                      <p:cBhvr>
                                        <p:cTn id="10" dur="1000" fill="hold">
                                          <p:stCondLst>
                                            <p:cond delay="0"/>
                                          </p:stCondLst>
                                        </p:cTn>
                                        <p:tgtEl>
                                          <p:spTgt spid="3594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359427">
                                            <p:txEl>
                                              <p:pRg st="0" end="0"/>
                                            </p:txEl>
                                          </p:spTgt>
                                        </p:tgtEl>
                                        <p:attrNameLst>
                                          <p:attrName>style.visibility</p:attrName>
                                        </p:attrNameLst>
                                      </p:cBhvr>
                                      <p:to>
                                        <p:strVal val="visible"/>
                                      </p:to>
                                    </p:set>
                                    <p:anim calcmode="lin" valueType="num">
                                      <p:cBhvr additive="base">
                                        <p:cTn id="15" dur="500" fill="hold"/>
                                        <p:tgtEl>
                                          <p:spTgt spid="35942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9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iterate type="lt">
                                    <p:tmPct val="0"/>
                                  </p:iterate>
                                  <p:childTnLst>
                                    <p:set>
                                      <p:cBhvr>
                                        <p:cTn id="20" dur="1" fill="hold">
                                          <p:stCondLst>
                                            <p:cond delay="0"/>
                                          </p:stCondLst>
                                        </p:cTn>
                                        <p:tgtEl>
                                          <p:spTgt spid="359427">
                                            <p:txEl>
                                              <p:pRg st="1" end="1"/>
                                            </p:txEl>
                                          </p:spTgt>
                                        </p:tgtEl>
                                        <p:attrNameLst>
                                          <p:attrName>style.visibility</p:attrName>
                                        </p:attrNameLst>
                                      </p:cBhvr>
                                      <p:to>
                                        <p:strVal val="visible"/>
                                      </p:to>
                                    </p:set>
                                    <p:anim calcmode="lin" valueType="num">
                                      <p:cBhvr additive="base">
                                        <p:cTn id="21" dur="500" fill="hold"/>
                                        <p:tgtEl>
                                          <p:spTgt spid="35942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9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iterate type="lt">
                                    <p:tmPct val="0"/>
                                  </p:iterate>
                                  <p:childTnLst>
                                    <p:set>
                                      <p:cBhvr>
                                        <p:cTn id="26" dur="1" fill="hold">
                                          <p:stCondLst>
                                            <p:cond delay="0"/>
                                          </p:stCondLst>
                                        </p:cTn>
                                        <p:tgtEl>
                                          <p:spTgt spid="359427">
                                            <p:txEl>
                                              <p:pRg st="2" end="2"/>
                                            </p:txEl>
                                          </p:spTgt>
                                        </p:tgtEl>
                                        <p:attrNameLst>
                                          <p:attrName>style.visibility</p:attrName>
                                        </p:attrNameLst>
                                      </p:cBhvr>
                                      <p:to>
                                        <p:strVal val="visible"/>
                                      </p:to>
                                    </p:set>
                                    <p:anim calcmode="lin" valueType="num">
                                      <p:cBhvr additive="base">
                                        <p:cTn id="27" dur="500" fill="hold"/>
                                        <p:tgtEl>
                                          <p:spTgt spid="359427">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59427">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iterate type="lt">
                                    <p:tmPct val="0"/>
                                  </p:iterate>
                                  <p:childTnLst>
                                    <p:set>
                                      <p:cBhvr>
                                        <p:cTn id="30" dur="1" fill="hold">
                                          <p:stCondLst>
                                            <p:cond delay="0"/>
                                          </p:stCondLst>
                                        </p:cTn>
                                        <p:tgtEl>
                                          <p:spTgt spid="359427">
                                            <p:txEl>
                                              <p:pRg st="3" end="3"/>
                                            </p:txEl>
                                          </p:spTgt>
                                        </p:tgtEl>
                                        <p:attrNameLst>
                                          <p:attrName>style.visibility</p:attrName>
                                        </p:attrNameLst>
                                      </p:cBhvr>
                                      <p:to>
                                        <p:strVal val="visible"/>
                                      </p:to>
                                    </p:set>
                                    <p:anim calcmode="lin" valueType="num">
                                      <p:cBhvr additive="base">
                                        <p:cTn id="31" dur="500" fill="hold"/>
                                        <p:tgtEl>
                                          <p:spTgt spid="3594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94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0"/>
                                  </p:iterate>
                                  <p:childTnLst>
                                    <p:set>
                                      <p:cBhvr>
                                        <p:cTn id="36" dur="1" fill="hold">
                                          <p:stCondLst>
                                            <p:cond delay="0"/>
                                          </p:stCondLst>
                                        </p:cTn>
                                        <p:tgtEl>
                                          <p:spTgt spid="359427">
                                            <p:txEl>
                                              <p:pRg st="4" end="4"/>
                                            </p:txEl>
                                          </p:spTgt>
                                        </p:tgtEl>
                                        <p:attrNameLst>
                                          <p:attrName>style.visibility</p:attrName>
                                        </p:attrNameLst>
                                      </p:cBhvr>
                                      <p:to>
                                        <p:strVal val="visible"/>
                                      </p:to>
                                    </p:set>
                                    <p:anim calcmode="lin" valueType="num">
                                      <p:cBhvr additive="base">
                                        <p:cTn id="37" dur="500" fill="hold"/>
                                        <p:tgtEl>
                                          <p:spTgt spid="3594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94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lt">
                                    <p:tmPct val="0"/>
                                  </p:iterate>
                                  <p:childTnLst>
                                    <p:set>
                                      <p:cBhvr>
                                        <p:cTn id="42" dur="1" fill="hold">
                                          <p:stCondLst>
                                            <p:cond delay="0"/>
                                          </p:stCondLst>
                                        </p:cTn>
                                        <p:tgtEl>
                                          <p:spTgt spid="359427">
                                            <p:txEl>
                                              <p:pRg st="5" end="5"/>
                                            </p:txEl>
                                          </p:spTgt>
                                        </p:tgtEl>
                                        <p:attrNameLst>
                                          <p:attrName>style.visibility</p:attrName>
                                        </p:attrNameLst>
                                      </p:cBhvr>
                                      <p:to>
                                        <p:strVal val="visible"/>
                                      </p:to>
                                    </p:set>
                                    <p:anim calcmode="lin" valueType="num">
                                      <p:cBhvr additive="base">
                                        <p:cTn id="43" dur="500" fill="hold"/>
                                        <p:tgtEl>
                                          <p:spTgt spid="3594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94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lt">
                                    <p:tmPct val="0"/>
                                  </p:iterate>
                                  <p:childTnLst>
                                    <p:set>
                                      <p:cBhvr>
                                        <p:cTn id="48" dur="1" fill="hold">
                                          <p:stCondLst>
                                            <p:cond delay="0"/>
                                          </p:stCondLst>
                                        </p:cTn>
                                        <p:tgtEl>
                                          <p:spTgt spid="359427">
                                            <p:txEl>
                                              <p:pRg st="6" end="6"/>
                                            </p:txEl>
                                          </p:spTgt>
                                        </p:tgtEl>
                                        <p:attrNameLst>
                                          <p:attrName>style.visibility</p:attrName>
                                        </p:attrNameLst>
                                      </p:cBhvr>
                                      <p:to>
                                        <p:strVal val="visible"/>
                                      </p:to>
                                    </p:set>
                                    <p:anim calcmode="lin" valueType="num">
                                      <p:cBhvr additive="base">
                                        <p:cTn id="49" dur="500" fill="hold"/>
                                        <p:tgtEl>
                                          <p:spTgt spid="35942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94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iterate type="lt">
                                    <p:tmPct val="0"/>
                                  </p:iterate>
                                  <p:childTnLst>
                                    <p:set>
                                      <p:cBhvr>
                                        <p:cTn id="54" dur="1" fill="hold">
                                          <p:stCondLst>
                                            <p:cond delay="0"/>
                                          </p:stCondLst>
                                        </p:cTn>
                                        <p:tgtEl>
                                          <p:spTgt spid="359427">
                                            <p:txEl>
                                              <p:pRg st="7" end="7"/>
                                            </p:txEl>
                                          </p:spTgt>
                                        </p:tgtEl>
                                        <p:attrNameLst>
                                          <p:attrName>style.visibility</p:attrName>
                                        </p:attrNameLst>
                                      </p:cBhvr>
                                      <p:to>
                                        <p:strVal val="visible"/>
                                      </p:to>
                                    </p:set>
                                    <p:anim calcmode="lin" valueType="num">
                                      <p:cBhvr additive="base">
                                        <p:cTn id="55" dur="500" fill="hold"/>
                                        <p:tgtEl>
                                          <p:spTgt spid="35942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94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iterate type="lt">
                                    <p:tmPct val="0"/>
                                  </p:iterate>
                                  <p:childTnLst>
                                    <p:set>
                                      <p:cBhvr>
                                        <p:cTn id="60" dur="1" fill="hold">
                                          <p:stCondLst>
                                            <p:cond delay="0"/>
                                          </p:stCondLst>
                                        </p:cTn>
                                        <p:tgtEl>
                                          <p:spTgt spid="359427">
                                            <p:txEl>
                                              <p:pRg st="8" end="8"/>
                                            </p:txEl>
                                          </p:spTgt>
                                        </p:tgtEl>
                                        <p:attrNameLst>
                                          <p:attrName>style.visibility</p:attrName>
                                        </p:attrNameLst>
                                      </p:cBhvr>
                                      <p:to>
                                        <p:strVal val="visible"/>
                                      </p:to>
                                    </p:set>
                                    <p:anim calcmode="lin" valueType="num">
                                      <p:cBhvr additive="base">
                                        <p:cTn id="61" dur="500" fill="hold"/>
                                        <p:tgtEl>
                                          <p:spTgt spid="359427">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942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iterate type="lt">
                                    <p:tmPct val="0"/>
                                  </p:iterate>
                                  <p:childTnLst>
                                    <p:set>
                                      <p:cBhvr>
                                        <p:cTn id="66" dur="1" fill="hold">
                                          <p:stCondLst>
                                            <p:cond delay="0"/>
                                          </p:stCondLst>
                                        </p:cTn>
                                        <p:tgtEl>
                                          <p:spTgt spid="359427">
                                            <p:txEl>
                                              <p:pRg st="9" end="9"/>
                                            </p:txEl>
                                          </p:spTgt>
                                        </p:tgtEl>
                                        <p:attrNameLst>
                                          <p:attrName>style.visibility</p:attrName>
                                        </p:attrNameLst>
                                      </p:cBhvr>
                                      <p:to>
                                        <p:strVal val="visible"/>
                                      </p:to>
                                    </p:set>
                                    <p:anim calcmode="lin" valueType="num">
                                      <p:cBhvr additive="base">
                                        <p:cTn id="67" dur="500" fill="hold"/>
                                        <p:tgtEl>
                                          <p:spTgt spid="359427">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942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iterate type="lt">
                                    <p:tmPct val="0"/>
                                  </p:iterate>
                                  <p:childTnLst>
                                    <p:set>
                                      <p:cBhvr>
                                        <p:cTn id="72" dur="1" fill="hold">
                                          <p:stCondLst>
                                            <p:cond delay="0"/>
                                          </p:stCondLst>
                                        </p:cTn>
                                        <p:tgtEl>
                                          <p:spTgt spid="359427">
                                            <p:txEl>
                                              <p:pRg st="10" end="10"/>
                                            </p:txEl>
                                          </p:spTgt>
                                        </p:tgtEl>
                                        <p:attrNameLst>
                                          <p:attrName>style.visibility</p:attrName>
                                        </p:attrNameLst>
                                      </p:cBhvr>
                                      <p:to>
                                        <p:strVal val="visible"/>
                                      </p:to>
                                    </p:set>
                                    <p:anim calcmode="lin" valueType="num">
                                      <p:cBhvr additive="base">
                                        <p:cTn id="73" dur="500" fill="hold"/>
                                        <p:tgtEl>
                                          <p:spTgt spid="359427">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5942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iterate type="lt">
                                    <p:tmPct val="0"/>
                                  </p:iterate>
                                  <p:childTnLst>
                                    <p:set>
                                      <p:cBhvr>
                                        <p:cTn id="78" dur="1" fill="hold">
                                          <p:stCondLst>
                                            <p:cond delay="0"/>
                                          </p:stCondLst>
                                        </p:cTn>
                                        <p:tgtEl>
                                          <p:spTgt spid="359427">
                                            <p:txEl>
                                              <p:pRg st="11" end="11"/>
                                            </p:txEl>
                                          </p:spTgt>
                                        </p:tgtEl>
                                        <p:attrNameLst>
                                          <p:attrName>style.visibility</p:attrName>
                                        </p:attrNameLst>
                                      </p:cBhvr>
                                      <p:to>
                                        <p:strVal val="visible"/>
                                      </p:to>
                                    </p:set>
                                    <p:anim calcmode="lin" valueType="num">
                                      <p:cBhvr additive="base">
                                        <p:cTn id="79" dur="500" fill="hold"/>
                                        <p:tgtEl>
                                          <p:spTgt spid="359427">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5942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iterate type="lt">
                                    <p:tmPct val="0"/>
                                  </p:iterate>
                                  <p:childTnLst>
                                    <p:set>
                                      <p:cBhvr>
                                        <p:cTn id="84" dur="1" fill="hold">
                                          <p:stCondLst>
                                            <p:cond delay="0"/>
                                          </p:stCondLst>
                                        </p:cTn>
                                        <p:tgtEl>
                                          <p:spTgt spid="359427">
                                            <p:txEl>
                                              <p:pRg st="12" end="12"/>
                                            </p:txEl>
                                          </p:spTgt>
                                        </p:tgtEl>
                                        <p:attrNameLst>
                                          <p:attrName>style.visibility</p:attrName>
                                        </p:attrNameLst>
                                      </p:cBhvr>
                                      <p:to>
                                        <p:strVal val="visible"/>
                                      </p:to>
                                    </p:set>
                                    <p:anim calcmode="lin" valueType="num">
                                      <p:cBhvr additive="base">
                                        <p:cTn id="85" dur="500" fill="hold"/>
                                        <p:tgtEl>
                                          <p:spTgt spid="359427">
                                            <p:txEl>
                                              <p:pRg st="12" end="1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5942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iterate type="lt">
                                    <p:tmPct val="0"/>
                                  </p:iterate>
                                  <p:childTnLst>
                                    <p:set>
                                      <p:cBhvr>
                                        <p:cTn id="90" dur="1" fill="hold">
                                          <p:stCondLst>
                                            <p:cond delay="0"/>
                                          </p:stCondLst>
                                        </p:cTn>
                                        <p:tgtEl>
                                          <p:spTgt spid="359427">
                                            <p:txEl>
                                              <p:pRg st="13" end="13"/>
                                            </p:txEl>
                                          </p:spTgt>
                                        </p:tgtEl>
                                        <p:attrNameLst>
                                          <p:attrName>style.visibility</p:attrName>
                                        </p:attrNameLst>
                                      </p:cBhvr>
                                      <p:to>
                                        <p:strVal val="visible"/>
                                      </p:to>
                                    </p:set>
                                    <p:anim calcmode="lin" valueType="num">
                                      <p:cBhvr additive="base">
                                        <p:cTn id="91" dur="500" fill="hold"/>
                                        <p:tgtEl>
                                          <p:spTgt spid="359427">
                                            <p:txEl>
                                              <p:pRg st="13" end="13"/>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5942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iterate type="lt">
                                    <p:tmPct val="0"/>
                                  </p:iterate>
                                  <p:childTnLst>
                                    <p:set>
                                      <p:cBhvr>
                                        <p:cTn id="96" dur="1" fill="hold">
                                          <p:stCondLst>
                                            <p:cond delay="0"/>
                                          </p:stCondLst>
                                        </p:cTn>
                                        <p:tgtEl>
                                          <p:spTgt spid="359427">
                                            <p:txEl>
                                              <p:pRg st="14" end="14"/>
                                            </p:txEl>
                                          </p:spTgt>
                                        </p:tgtEl>
                                        <p:attrNameLst>
                                          <p:attrName>style.visibility</p:attrName>
                                        </p:attrNameLst>
                                      </p:cBhvr>
                                      <p:to>
                                        <p:strVal val="visible"/>
                                      </p:to>
                                    </p:set>
                                    <p:anim calcmode="lin" valueType="num">
                                      <p:cBhvr additive="base">
                                        <p:cTn id="97" dur="500" fill="hold"/>
                                        <p:tgtEl>
                                          <p:spTgt spid="359427">
                                            <p:txEl>
                                              <p:pRg st="14" end="14"/>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5942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1" presetClass="exit" presetSubtype="0" fill="hold" grpId="1" nodeType="clickEffect">
                                  <p:stCondLst>
                                    <p:cond delay="0"/>
                                  </p:stCondLst>
                                  <p:iterate type="lt">
                                    <p:tmPct val="10000"/>
                                  </p:iterate>
                                  <p:childTnLst>
                                    <p:anim calcmode="lin" valueType="num">
                                      <p:cBhvr>
                                        <p:cTn id="102" dur="500"/>
                                        <p:tgtEl>
                                          <p:spTgt spid="3594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3" dur="500"/>
                                        <p:tgtEl>
                                          <p:spTgt spid="359427">
                                            <p:txEl>
                                              <p:pRg st="0" end="0"/>
                                            </p:txEl>
                                          </p:spTgt>
                                        </p:tgtEl>
                                        <p:attrNameLst>
                                          <p:attrName>ppt_y</p:attrName>
                                        </p:attrNameLst>
                                      </p:cBhvr>
                                      <p:tavLst>
                                        <p:tav tm="0">
                                          <p:val>
                                            <p:strVal val="ppt_y"/>
                                          </p:val>
                                        </p:tav>
                                        <p:tav tm="100000">
                                          <p:val>
                                            <p:strVal val="ppt_y"/>
                                          </p:val>
                                        </p:tav>
                                      </p:tavLst>
                                    </p:anim>
                                    <p:anim calcmode="lin" valueType="num">
                                      <p:cBhvr>
                                        <p:cTn id="104" dur="500"/>
                                        <p:tgtEl>
                                          <p:spTgt spid="359427">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5" dur="500"/>
                                        <p:tgtEl>
                                          <p:spTgt spid="359427">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6" dur="500" tmFilter="0,0; .5, 0; 1, 1"/>
                                        <p:tgtEl>
                                          <p:spTgt spid="359427">
                                            <p:txEl>
                                              <p:pRg st="0" end="0"/>
                                            </p:txEl>
                                          </p:spTgt>
                                        </p:tgtEl>
                                      </p:cBhvr>
                                    </p:animEffect>
                                    <p:set>
                                      <p:cBhvr>
                                        <p:cTn id="107" dur="1" fill="hold">
                                          <p:stCondLst>
                                            <p:cond delay="499"/>
                                          </p:stCondLst>
                                        </p:cTn>
                                        <p:tgtEl>
                                          <p:spTgt spid="359427">
                                            <p:txEl>
                                              <p:pRg st="0" end="0"/>
                                            </p:txEl>
                                          </p:spTgt>
                                        </p:tgtEl>
                                        <p:attrNameLst>
                                          <p:attrName>style.visibility</p:attrName>
                                        </p:attrNameLst>
                                      </p:cBhvr>
                                      <p:to>
                                        <p:strVal val="hidden"/>
                                      </p:to>
                                    </p:set>
                                  </p:childTnLst>
                                </p:cTn>
                              </p:par>
                              <p:par>
                                <p:cTn id="108" presetID="41" presetClass="exit" presetSubtype="0" fill="hold" grpId="1" nodeType="withEffect">
                                  <p:stCondLst>
                                    <p:cond delay="0"/>
                                  </p:stCondLst>
                                  <p:iterate type="lt">
                                    <p:tmPct val="10000"/>
                                  </p:iterate>
                                  <p:childTnLst>
                                    <p:anim calcmode="lin" valueType="num">
                                      <p:cBhvr>
                                        <p:cTn id="109" dur="500"/>
                                        <p:tgtEl>
                                          <p:spTgt spid="35942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0" dur="500"/>
                                        <p:tgtEl>
                                          <p:spTgt spid="359427">
                                            <p:txEl>
                                              <p:pRg st="1" end="1"/>
                                            </p:txEl>
                                          </p:spTgt>
                                        </p:tgtEl>
                                        <p:attrNameLst>
                                          <p:attrName>ppt_y</p:attrName>
                                        </p:attrNameLst>
                                      </p:cBhvr>
                                      <p:tavLst>
                                        <p:tav tm="0">
                                          <p:val>
                                            <p:strVal val="ppt_y"/>
                                          </p:val>
                                        </p:tav>
                                        <p:tav tm="100000">
                                          <p:val>
                                            <p:strVal val="ppt_y"/>
                                          </p:val>
                                        </p:tav>
                                      </p:tavLst>
                                    </p:anim>
                                    <p:anim calcmode="lin" valueType="num">
                                      <p:cBhvr>
                                        <p:cTn id="111" dur="500"/>
                                        <p:tgtEl>
                                          <p:spTgt spid="359427">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12" dur="500"/>
                                        <p:tgtEl>
                                          <p:spTgt spid="359427">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13" dur="500" tmFilter="0,0; .5, 0; 1, 1"/>
                                        <p:tgtEl>
                                          <p:spTgt spid="359427">
                                            <p:txEl>
                                              <p:pRg st="1" end="1"/>
                                            </p:txEl>
                                          </p:spTgt>
                                        </p:tgtEl>
                                      </p:cBhvr>
                                    </p:animEffect>
                                    <p:set>
                                      <p:cBhvr>
                                        <p:cTn id="114" dur="1" fill="hold">
                                          <p:stCondLst>
                                            <p:cond delay="499"/>
                                          </p:stCondLst>
                                        </p:cTn>
                                        <p:tgtEl>
                                          <p:spTgt spid="359427">
                                            <p:txEl>
                                              <p:pRg st="1" end="1"/>
                                            </p:txEl>
                                          </p:spTgt>
                                        </p:tgtEl>
                                        <p:attrNameLst>
                                          <p:attrName>style.visibility</p:attrName>
                                        </p:attrNameLst>
                                      </p:cBhvr>
                                      <p:to>
                                        <p:strVal val="hidden"/>
                                      </p:to>
                                    </p:set>
                                  </p:childTnLst>
                                </p:cTn>
                              </p:par>
                              <p:par>
                                <p:cTn id="115" presetID="41" presetClass="exit" presetSubtype="0" fill="hold" grpId="1" nodeType="withEffect">
                                  <p:stCondLst>
                                    <p:cond delay="0"/>
                                  </p:stCondLst>
                                  <p:iterate type="lt">
                                    <p:tmPct val="10000"/>
                                  </p:iterate>
                                  <p:childTnLst>
                                    <p:anim calcmode="lin" valueType="num">
                                      <p:cBhvr>
                                        <p:cTn id="116" dur="500"/>
                                        <p:tgtEl>
                                          <p:spTgt spid="3594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7" dur="500"/>
                                        <p:tgtEl>
                                          <p:spTgt spid="359427">
                                            <p:txEl>
                                              <p:pRg st="2" end="2"/>
                                            </p:txEl>
                                          </p:spTgt>
                                        </p:tgtEl>
                                        <p:attrNameLst>
                                          <p:attrName>ppt_y</p:attrName>
                                        </p:attrNameLst>
                                      </p:cBhvr>
                                      <p:tavLst>
                                        <p:tav tm="0">
                                          <p:val>
                                            <p:strVal val="ppt_y"/>
                                          </p:val>
                                        </p:tav>
                                        <p:tav tm="100000">
                                          <p:val>
                                            <p:strVal val="ppt_y"/>
                                          </p:val>
                                        </p:tav>
                                      </p:tavLst>
                                    </p:anim>
                                    <p:anim calcmode="lin" valueType="num">
                                      <p:cBhvr>
                                        <p:cTn id="118" dur="500"/>
                                        <p:tgtEl>
                                          <p:spTgt spid="359427">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19" dur="500"/>
                                        <p:tgtEl>
                                          <p:spTgt spid="359427">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0" dur="500" tmFilter="0,0; .5, 0; 1, 1"/>
                                        <p:tgtEl>
                                          <p:spTgt spid="359427">
                                            <p:txEl>
                                              <p:pRg st="2" end="2"/>
                                            </p:txEl>
                                          </p:spTgt>
                                        </p:tgtEl>
                                      </p:cBhvr>
                                    </p:animEffect>
                                    <p:set>
                                      <p:cBhvr>
                                        <p:cTn id="121" dur="1" fill="hold">
                                          <p:stCondLst>
                                            <p:cond delay="499"/>
                                          </p:stCondLst>
                                        </p:cTn>
                                        <p:tgtEl>
                                          <p:spTgt spid="359427">
                                            <p:txEl>
                                              <p:pRg st="2" end="2"/>
                                            </p:txEl>
                                          </p:spTgt>
                                        </p:tgtEl>
                                        <p:attrNameLst>
                                          <p:attrName>style.visibility</p:attrName>
                                        </p:attrNameLst>
                                      </p:cBhvr>
                                      <p:to>
                                        <p:strVal val="hidden"/>
                                      </p:to>
                                    </p:set>
                                  </p:childTnLst>
                                </p:cTn>
                              </p:par>
                              <p:par>
                                <p:cTn id="122" presetID="41" presetClass="exit" presetSubtype="0" fill="hold" grpId="1" nodeType="withEffect">
                                  <p:stCondLst>
                                    <p:cond delay="0"/>
                                  </p:stCondLst>
                                  <p:iterate type="lt">
                                    <p:tmPct val="10000"/>
                                  </p:iterate>
                                  <p:childTnLst>
                                    <p:anim calcmode="lin" valueType="num">
                                      <p:cBhvr>
                                        <p:cTn id="123" dur="500"/>
                                        <p:tgtEl>
                                          <p:spTgt spid="3594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4" dur="500"/>
                                        <p:tgtEl>
                                          <p:spTgt spid="359427">
                                            <p:txEl>
                                              <p:pRg st="3" end="3"/>
                                            </p:txEl>
                                          </p:spTgt>
                                        </p:tgtEl>
                                        <p:attrNameLst>
                                          <p:attrName>ppt_y</p:attrName>
                                        </p:attrNameLst>
                                      </p:cBhvr>
                                      <p:tavLst>
                                        <p:tav tm="0">
                                          <p:val>
                                            <p:strVal val="ppt_y"/>
                                          </p:val>
                                        </p:tav>
                                        <p:tav tm="100000">
                                          <p:val>
                                            <p:strVal val="ppt_y"/>
                                          </p:val>
                                        </p:tav>
                                      </p:tavLst>
                                    </p:anim>
                                    <p:anim calcmode="lin" valueType="num">
                                      <p:cBhvr>
                                        <p:cTn id="125" dur="500"/>
                                        <p:tgtEl>
                                          <p:spTgt spid="359427">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6" dur="500"/>
                                        <p:tgtEl>
                                          <p:spTgt spid="359427">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7" dur="500" tmFilter="0,0; .5, 0; 1, 1"/>
                                        <p:tgtEl>
                                          <p:spTgt spid="359427">
                                            <p:txEl>
                                              <p:pRg st="3" end="3"/>
                                            </p:txEl>
                                          </p:spTgt>
                                        </p:tgtEl>
                                      </p:cBhvr>
                                    </p:animEffect>
                                    <p:set>
                                      <p:cBhvr>
                                        <p:cTn id="128" dur="1" fill="hold">
                                          <p:stCondLst>
                                            <p:cond delay="499"/>
                                          </p:stCondLst>
                                        </p:cTn>
                                        <p:tgtEl>
                                          <p:spTgt spid="359427">
                                            <p:txEl>
                                              <p:pRg st="3" end="3"/>
                                            </p:txEl>
                                          </p:spTgt>
                                        </p:tgtEl>
                                        <p:attrNameLst>
                                          <p:attrName>style.visibility</p:attrName>
                                        </p:attrNameLst>
                                      </p:cBhvr>
                                      <p:to>
                                        <p:strVal val="hidden"/>
                                      </p:to>
                                    </p:set>
                                  </p:childTnLst>
                                </p:cTn>
                              </p:par>
                              <p:par>
                                <p:cTn id="129" presetID="41" presetClass="exit" presetSubtype="0" fill="hold" grpId="1" nodeType="withEffect">
                                  <p:stCondLst>
                                    <p:cond delay="0"/>
                                  </p:stCondLst>
                                  <p:iterate type="lt">
                                    <p:tmPct val="10000"/>
                                  </p:iterate>
                                  <p:childTnLst>
                                    <p:anim calcmode="lin" valueType="num">
                                      <p:cBhvr>
                                        <p:cTn id="130" dur="500"/>
                                        <p:tgtEl>
                                          <p:spTgt spid="35942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1" dur="500"/>
                                        <p:tgtEl>
                                          <p:spTgt spid="359427">
                                            <p:txEl>
                                              <p:pRg st="4" end="4"/>
                                            </p:txEl>
                                          </p:spTgt>
                                        </p:tgtEl>
                                        <p:attrNameLst>
                                          <p:attrName>ppt_y</p:attrName>
                                        </p:attrNameLst>
                                      </p:cBhvr>
                                      <p:tavLst>
                                        <p:tav tm="0">
                                          <p:val>
                                            <p:strVal val="ppt_y"/>
                                          </p:val>
                                        </p:tav>
                                        <p:tav tm="100000">
                                          <p:val>
                                            <p:strVal val="ppt_y"/>
                                          </p:val>
                                        </p:tav>
                                      </p:tavLst>
                                    </p:anim>
                                    <p:anim calcmode="lin" valueType="num">
                                      <p:cBhvr>
                                        <p:cTn id="132" dur="500"/>
                                        <p:tgtEl>
                                          <p:spTgt spid="359427">
                                            <p:txEl>
                                              <p:pRg st="4" end="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3" dur="500"/>
                                        <p:tgtEl>
                                          <p:spTgt spid="359427">
                                            <p:txEl>
                                              <p:pRg st="4" end="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4" dur="500" tmFilter="0,0; .5, 0; 1, 1"/>
                                        <p:tgtEl>
                                          <p:spTgt spid="359427">
                                            <p:txEl>
                                              <p:pRg st="4" end="4"/>
                                            </p:txEl>
                                          </p:spTgt>
                                        </p:tgtEl>
                                      </p:cBhvr>
                                    </p:animEffect>
                                    <p:set>
                                      <p:cBhvr>
                                        <p:cTn id="135" dur="1" fill="hold">
                                          <p:stCondLst>
                                            <p:cond delay="499"/>
                                          </p:stCondLst>
                                        </p:cTn>
                                        <p:tgtEl>
                                          <p:spTgt spid="359427">
                                            <p:txEl>
                                              <p:pRg st="4" end="4"/>
                                            </p:txEl>
                                          </p:spTgt>
                                        </p:tgtEl>
                                        <p:attrNameLst>
                                          <p:attrName>style.visibility</p:attrName>
                                        </p:attrNameLst>
                                      </p:cBhvr>
                                      <p:to>
                                        <p:strVal val="hidden"/>
                                      </p:to>
                                    </p:set>
                                  </p:childTnLst>
                                </p:cTn>
                              </p:par>
                              <p:par>
                                <p:cTn id="136" presetID="41" presetClass="exit" presetSubtype="0" fill="hold" grpId="1" nodeType="withEffect">
                                  <p:stCondLst>
                                    <p:cond delay="0"/>
                                  </p:stCondLst>
                                  <p:iterate type="lt">
                                    <p:tmPct val="10000"/>
                                  </p:iterate>
                                  <p:childTnLst>
                                    <p:anim calcmode="lin" valueType="num">
                                      <p:cBhvr>
                                        <p:cTn id="137" dur="500"/>
                                        <p:tgtEl>
                                          <p:spTgt spid="35942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8" dur="500"/>
                                        <p:tgtEl>
                                          <p:spTgt spid="359427">
                                            <p:txEl>
                                              <p:pRg st="5" end="5"/>
                                            </p:txEl>
                                          </p:spTgt>
                                        </p:tgtEl>
                                        <p:attrNameLst>
                                          <p:attrName>ppt_y</p:attrName>
                                        </p:attrNameLst>
                                      </p:cBhvr>
                                      <p:tavLst>
                                        <p:tav tm="0">
                                          <p:val>
                                            <p:strVal val="ppt_y"/>
                                          </p:val>
                                        </p:tav>
                                        <p:tav tm="100000">
                                          <p:val>
                                            <p:strVal val="ppt_y"/>
                                          </p:val>
                                        </p:tav>
                                      </p:tavLst>
                                    </p:anim>
                                    <p:anim calcmode="lin" valueType="num">
                                      <p:cBhvr>
                                        <p:cTn id="139" dur="500"/>
                                        <p:tgtEl>
                                          <p:spTgt spid="359427">
                                            <p:txEl>
                                              <p:pRg st="5" end="5"/>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40" dur="500"/>
                                        <p:tgtEl>
                                          <p:spTgt spid="359427">
                                            <p:txEl>
                                              <p:pRg st="5" end="5"/>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1" dur="500" tmFilter="0,0; .5, 0; 1, 1"/>
                                        <p:tgtEl>
                                          <p:spTgt spid="359427">
                                            <p:txEl>
                                              <p:pRg st="5" end="5"/>
                                            </p:txEl>
                                          </p:spTgt>
                                        </p:tgtEl>
                                      </p:cBhvr>
                                    </p:animEffect>
                                    <p:set>
                                      <p:cBhvr>
                                        <p:cTn id="142" dur="1" fill="hold">
                                          <p:stCondLst>
                                            <p:cond delay="499"/>
                                          </p:stCondLst>
                                        </p:cTn>
                                        <p:tgtEl>
                                          <p:spTgt spid="359427">
                                            <p:txEl>
                                              <p:pRg st="5" end="5"/>
                                            </p:txEl>
                                          </p:spTgt>
                                        </p:tgtEl>
                                        <p:attrNameLst>
                                          <p:attrName>style.visibility</p:attrName>
                                        </p:attrNameLst>
                                      </p:cBhvr>
                                      <p:to>
                                        <p:strVal val="hidden"/>
                                      </p:to>
                                    </p:set>
                                  </p:childTnLst>
                                </p:cTn>
                              </p:par>
                              <p:par>
                                <p:cTn id="143" presetID="41" presetClass="exit" presetSubtype="0" fill="hold" grpId="1" nodeType="withEffect">
                                  <p:stCondLst>
                                    <p:cond delay="0"/>
                                  </p:stCondLst>
                                  <p:iterate type="lt">
                                    <p:tmPct val="10000"/>
                                  </p:iterate>
                                  <p:childTnLst>
                                    <p:anim calcmode="lin" valueType="num">
                                      <p:cBhvr>
                                        <p:cTn id="144" dur="500"/>
                                        <p:tgtEl>
                                          <p:spTgt spid="35942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5" dur="500"/>
                                        <p:tgtEl>
                                          <p:spTgt spid="359427">
                                            <p:txEl>
                                              <p:pRg st="6" end="6"/>
                                            </p:txEl>
                                          </p:spTgt>
                                        </p:tgtEl>
                                        <p:attrNameLst>
                                          <p:attrName>ppt_y</p:attrName>
                                        </p:attrNameLst>
                                      </p:cBhvr>
                                      <p:tavLst>
                                        <p:tav tm="0">
                                          <p:val>
                                            <p:strVal val="ppt_y"/>
                                          </p:val>
                                        </p:tav>
                                        <p:tav tm="100000">
                                          <p:val>
                                            <p:strVal val="ppt_y"/>
                                          </p:val>
                                        </p:tav>
                                      </p:tavLst>
                                    </p:anim>
                                    <p:anim calcmode="lin" valueType="num">
                                      <p:cBhvr>
                                        <p:cTn id="146" dur="500"/>
                                        <p:tgtEl>
                                          <p:spTgt spid="359427">
                                            <p:txEl>
                                              <p:pRg st="6" end="6"/>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47" dur="500"/>
                                        <p:tgtEl>
                                          <p:spTgt spid="359427">
                                            <p:txEl>
                                              <p:pRg st="6" end="6"/>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8" dur="500" tmFilter="0,0; .5, 0; 1, 1"/>
                                        <p:tgtEl>
                                          <p:spTgt spid="359427">
                                            <p:txEl>
                                              <p:pRg st="6" end="6"/>
                                            </p:txEl>
                                          </p:spTgt>
                                        </p:tgtEl>
                                      </p:cBhvr>
                                    </p:animEffect>
                                    <p:set>
                                      <p:cBhvr>
                                        <p:cTn id="149" dur="1" fill="hold">
                                          <p:stCondLst>
                                            <p:cond delay="499"/>
                                          </p:stCondLst>
                                        </p:cTn>
                                        <p:tgtEl>
                                          <p:spTgt spid="359427">
                                            <p:txEl>
                                              <p:pRg st="6" end="6"/>
                                            </p:txEl>
                                          </p:spTgt>
                                        </p:tgtEl>
                                        <p:attrNameLst>
                                          <p:attrName>style.visibility</p:attrName>
                                        </p:attrNameLst>
                                      </p:cBhvr>
                                      <p:to>
                                        <p:strVal val="hidden"/>
                                      </p:to>
                                    </p:set>
                                  </p:childTnLst>
                                </p:cTn>
                              </p:par>
                              <p:par>
                                <p:cTn id="150" presetID="41" presetClass="exit" presetSubtype="0" fill="hold" grpId="1" nodeType="withEffect">
                                  <p:stCondLst>
                                    <p:cond delay="0"/>
                                  </p:stCondLst>
                                  <p:iterate type="lt">
                                    <p:tmPct val="10000"/>
                                  </p:iterate>
                                  <p:childTnLst>
                                    <p:anim calcmode="lin" valueType="num">
                                      <p:cBhvr>
                                        <p:cTn id="151" dur="500"/>
                                        <p:tgtEl>
                                          <p:spTgt spid="359427">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2" dur="500"/>
                                        <p:tgtEl>
                                          <p:spTgt spid="359427">
                                            <p:txEl>
                                              <p:pRg st="7" end="7"/>
                                            </p:txEl>
                                          </p:spTgt>
                                        </p:tgtEl>
                                        <p:attrNameLst>
                                          <p:attrName>ppt_y</p:attrName>
                                        </p:attrNameLst>
                                      </p:cBhvr>
                                      <p:tavLst>
                                        <p:tav tm="0">
                                          <p:val>
                                            <p:strVal val="ppt_y"/>
                                          </p:val>
                                        </p:tav>
                                        <p:tav tm="100000">
                                          <p:val>
                                            <p:strVal val="ppt_y"/>
                                          </p:val>
                                        </p:tav>
                                      </p:tavLst>
                                    </p:anim>
                                    <p:anim calcmode="lin" valueType="num">
                                      <p:cBhvr>
                                        <p:cTn id="153" dur="500"/>
                                        <p:tgtEl>
                                          <p:spTgt spid="359427">
                                            <p:txEl>
                                              <p:pRg st="7" end="7"/>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54" dur="500"/>
                                        <p:tgtEl>
                                          <p:spTgt spid="359427">
                                            <p:txEl>
                                              <p:pRg st="7" end="7"/>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55" dur="500" tmFilter="0,0; .5, 0; 1, 1"/>
                                        <p:tgtEl>
                                          <p:spTgt spid="359427">
                                            <p:txEl>
                                              <p:pRg st="7" end="7"/>
                                            </p:txEl>
                                          </p:spTgt>
                                        </p:tgtEl>
                                      </p:cBhvr>
                                    </p:animEffect>
                                    <p:set>
                                      <p:cBhvr>
                                        <p:cTn id="156" dur="1" fill="hold">
                                          <p:stCondLst>
                                            <p:cond delay="499"/>
                                          </p:stCondLst>
                                        </p:cTn>
                                        <p:tgtEl>
                                          <p:spTgt spid="359427">
                                            <p:txEl>
                                              <p:pRg st="7" end="7"/>
                                            </p:txEl>
                                          </p:spTgt>
                                        </p:tgtEl>
                                        <p:attrNameLst>
                                          <p:attrName>style.visibility</p:attrName>
                                        </p:attrNameLst>
                                      </p:cBhvr>
                                      <p:to>
                                        <p:strVal val="hidden"/>
                                      </p:to>
                                    </p:set>
                                  </p:childTnLst>
                                </p:cTn>
                              </p:par>
                              <p:par>
                                <p:cTn id="157" presetID="41" presetClass="exit" presetSubtype="0" fill="hold" grpId="1" nodeType="withEffect">
                                  <p:stCondLst>
                                    <p:cond delay="0"/>
                                  </p:stCondLst>
                                  <p:iterate type="lt">
                                    <p:tmPct val="10000"/>
                                  </p:iterate>
                                  <p:childTnLst>
                                    <p:anim calcmode="lin" valueType="num">
                                      <p:cBhvr>
                                        <p:cTn id="158" dur="500"/>
                                        <p:tgtEl>
                                          <p:spTgt spid="359427">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9" dur="500"/>
                                        <p:tgtEl>
                                          <p:spTgt spid="359427">
                                            <p:txEl>
                                              <p:pRg st="8" end="8"/>
                                            </p:txEl>
                                          </p:spTgt>
                                        </p:tgtEl>
                                        <p:attrNameLst>
                                          <p:attrName>ppt_y</p:attrName>
                                        </p:attrNameLst>
                                      </p:cBhvr>
                                      <p:tavLst>
                                        <p:tav tm="0">
                                          <p:val>
                                            <p:strVal val="ppt_y"/>
                                          </p:val>
                                        </p:tav>
                                        <p:tav tm="100000">
                                          <p:val>
                                            <p:strVal val="ppt_y"/>
                                          </p:val>
                                        </p:tav>
                                      </p:tavLst>
                                    </p:anim>
                                    <p:anim calcmode="lin" valueType="num">
                                      <p:cBhvr>
                                        <p:cTn id="160" dur="500"/>
                                        <p:tgtEl>
                                          <p:spTgt spid="359427">
                                            <p:txEl>
                                              <p:pRg st="8" end="8"/>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61" dur="500"/>
                                        <p:tgtEl>
                                          <p:spTgt spid="359427">
                                            <p:txEl>
                                              <p:pRg st="8" end="8"/>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62" dur="500" tmFilter="0,0; .5, 0; 1, 1"/>
                                        <p:tgtEl>
                                          <p:spTgt spid="359427">
                                            <p:txEl>
                                              <p:pRg st="8" end="8"/>
                                            </p:txEl>
                                          </p:spTgt>
                                        </p:tgtEl>
                                      </p:cBhvr>
                                    </p:animEffect>
                                    <p:set>
                                      <p:cBhvr>
                                        <p:cTn id="163" dur="1" fill="hold">
                                          <p:stCondLst>
                                            <p:cond delay="499"/>
                                          </p:stCondLst>
                                        </p:cTn>
                                        <p:tgtEl>
                                          <p:spTgt spid="359427">
                                            <p:txEl>
                                              <p:pRg st="8" end="8"/>
                                            </p:txEl>
                                          </p:spTgt>
                                        </p:tgtEl>
                                        <p:attrNameLst>
                                          <p:attrName>style.visibility</p:attrName>
                                        </p:attrNameLst>
                                      </p:cBhvr>
                                      <p:to>
                                        <p:strVal val="hidden"/>
                                      </p:to>
                                    </p:set>
                                  </p:childTnLst>
                                </p:cTn>
                              </p:par>
                              <p:par>
                                <p:cTn id="164" presetID="41" presetClass="exit" presetSubtype="0" fill="hold" grpId="1" nodeType="withEffect">
                                  <p:stCondLst>
                                    <p:cond delay="0"/>
                                  </p:stCondLst>
                                  <p:iterate type="lt">
                                    <p:tmPct val="10000"/>
                                  </p:iterate>
                                  <p:childTnLst>
                                    <p:anim calcmode="lin" valueType="num">
                                      <p:cBhvr>
                                        <p:cTn id="165" dur="500"/>
                                        <p:tgtEl>
                                          <p:spTgt spid="359427">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6" dur="500"/>
                                        <p:tgtEl>
                                          <p:spTgt spid="359427">
                                            <p:txEl>
                                              <p:pRg st="9" end="9"/>
                                            </p:txEl>
                                          </p:spTgt>
                                        </p:tgtEl>
                                        <p:attrNameLst>
                                          <p:attrName>ppt_y</p:attrName>
                                        </p:attrNameLst>
                                      </p:cBhvr>
                                      <p:tavLst>
                                        <p:tav tm="0">
                                          <p:val>
                                            <p:strVal val="ppt_y"/>
                                          </p:val>
                                        </p:tav>
                                        <p:tav tm="100000">
                                          <p:val>
                                            <p:strVal val="ppt_y"/>
                                          </p:val>
                                        </p:tav>
                                      </p:tavLst>
                                    </p:anim>
                                    <p:anim calcmode="lin" valueType="num">
                                      <p:cBhvr>
                                        <p:cTn id="167" dur="500"/>
                                        <p:tgtEl>
                                          <p:spTgt spid="359427">
                                            <p:txEl>
                                              <p:pRg st="9" end="9"/>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68" dur="500"/>
                                        <p:tgtEl>
                                          <p:spTgt spid="359427">
                                            <p:txEl>
                                              <p:pRg st="9" end="9"/>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69" dur="500" tmFilter="0,0; .5, 0; 1, 1"/>
                                        <p:tgtEl>
                                          <p:spTgt spid="359427">
                                            <p:txEl>
                                              <p:pRg st="9" end="9"/>
                                            </p:txEl>
                                          </p:spTgt>
                                        </p:tgtEl>
                                      </p:cBhvr>
                                    </p:animEffect>
                                    <p:set>
                                      <p:cBhvr>
                                        <p:cTn id="170" dur="1" fill="hold">
                                          <p:stCondLst>
                                            <p:cond delay="499"/>
                                          </p:stCondLst>
                                        </p:cTn>
                                        <p:tgtEl>
                                          <p:spTgt spid="359427">
                                            <p:txEl>
                                              <p:pRg st="9" end="9"/>
                                            </p:txEl>
                                          </p:spTgt>
                                        </p:tgtEl>
                                        <p:attrNameLst>
                                          <p:attrName>style.visibility</p:attrName>
                                        </p:attrNameLst>
                                      </p:cBhvr>
                                      <p:to>
                                        <p:strVal val="hidden"/>
                                      </p:to>
                                    </p:set>
                                  </p:childTnLst>
                                </p:cTn>
                              </p:par>
                              <p:par>
                                <p:cTn id="171" presetID="41" presetClass="exit" presetSubtype="0" fill="hold" grpId="1" nodeType="withEffect">
                                  <p:stCondLst>
                                    <p:cond delay="0"/>
                                  </p:stCondLst>
                                  <p:iterate type="lt">
                                    <p:tmPct val="10000"/>
                                  </p:iterate>
                                  <p:childTnLst>
                                    <p:anim calcmode="lin" valueType="num">
                                      <p:cBhvr>
                                        <p:cTn id="172" dur="500"/>
                                        <p:tgtEl>
                                          <p:spTgt spid="359427">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3" dur="500"/>
                                        <p:tgtEl>
                                          <p:spTgt spid="359427">
                                            <p:txEl>
                                              <p:pRg st="10" end="10"/>
                                            </p:txEl>
                                          </p:spTgt>
                                        </p:tgtEl>
                                        <p:attrNameLst>
                                          <p:attrName>ppt_y</p:attrName>
                                        </p:attrNameLst>
                                      </p:cBhvr>
                                      <p:tavLst>
                                        <p:tav tm="0">
                                          <p:val>
                                            <p:strVal val="ppt_y"/>
                                          </p:val>
                                        </p:tav>
                                        <p:tav tm="100000">
                                          <p:val>
                                            <p:strVal val="ppt_y"/>
                                          </p:val>
                                        </p:tav>
                                      </p:tavLst>
                                    </p:anim>
                                    <p:anim calcmode="lin" valueType="num">
                                      <p:cBhvr>
                                        <p:cTn id="174" dur="500"/>
                                        <p:tgtEl>
                                          <p:spTgt spid="359427">
                                            <p:txEl>
                                              <p:pRg st="10" end="1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75" dur="500"/>
                                        <p:tgtEl>
                                          <p:spTgt spid="359427">
                                            <p:txEl>
                                              <p:pRg st="10" end="1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76" dur="500" tmFilter="0,0; .5, 0; 1, 1"/>
                                        <p:tgtEl>
                                          <p:spTgt spid="359427">
                                            <p:txEl>
                                              <p:pRg st="10" end="10"/>
                                            </p:txEl>
                                          </p:spTgt>
                                        </p:tgtEl>
                                      </p:cBhvr>
                                    </p:animEffect>
                                    <p:set>
                                      <p:cBhvr>
                                        <p:cTn id="177" dur="1" fill="hold">
                                          <p:stCondLst>
                                            <p:cond delay="499"/>
                                          </p:stCondLst>
                                        </p:cTn>
                                        <p:tgtEl>
                                          <p:spTgt spid="359427">
                                            <p:txEl>
                                              <p:pRg st="10" end="10"/>
                                            </p:txEl>
                                          </p:spTgt>
                                        </p:tgtEl>
                                        <p:attrNameLst>
                                          <p:attrName>style.visibility</p:attrName>
                                        </p:attrNameLst>
                                      </p:cBhvr>
                                      <p:to>
                                        <p:strVal val="hidden"/>
                                      </p:to>
                                    </p:set>
                                  </p:childTnLst>
                                </p:cTn>
                              </p:par>
                              <p:par>
                                <p:cTn id="178" presetID="41" presetClass="exit" presetSubtype="0" fill="hold" grpId="1" nodeType="withEffect">
                                  <p:stCondLst>
                                    <p:cond delay="0"/>
                                  </p:stCondLst>
                                  <p:iterate type="lt">
                                    <p:tmPct val="10000"/>
                                  </p:iterate>
                                  <p:childTnLst>
                                    <p:anim calcmode="lin" valueType="num">
                                      <p:cBhvr>
                                        <p:cTn id="179" dur="500"/>
                                        <p:tgtEl>
                                          <p:spTgt spid="359427">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0" dur="500"/>
                                        <p:tgtEl>
                                          <p:spTgt spid="359427">
                                            <p:txEl>
                                              <p:pRg st="11" end="11"/>
                                            </p:txEl>
                                          </p:spTgt>
                                        </p:tgtEl>
                                        <p:attrNameLst>
                                          <p:attrName>ppt_y</p:attrName>
                                        </p:attrNameLst>
                                      </p:cBhvr>
                                      <p:tavLst>
                                        <p:tav tm="0">
                                          <p:val>
                                            <p:strVal val="ppt_y"/>
                                          </p:val>
                                        </p:tav>
                                        <p:tav tm="100000">
                                          <p:val>
                                            <p:strVal val="ppt_y"/>
                                          </p:val>
                                        </p:tav>
                                      </p:tavLst>
                                    </p:anim>
                                    <p:anim calcmode="lin" valueType="num">
                                      <p:cBhvr>
                                        <p:cTn id="181" dur="500"/>
                                        <p:tgtEl>
                                          <p:spTgt spid="359427">
                                            <p:txEl>
                                              <p:pRg st="11" end="1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82" dur="500"/>
                                        <p:tgtEl>
                                          <p:spTgt spid="359427">
                                            <p:txEl>
                                              <p:pRg st="11" end="1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83" dur="500" tmFilter="0,0; .5, 0; 1, 1"/>
                                        <p:tgtEl>
                                          <p:spTgt spid="359427">
                                            <p:txEl>
                                              <p:pRg st="11" end="11"/>
                                            </p:txEl>
                                          </p:spTgt>
                                        </p:tgtEl>
                                      </p:cBhvr>
                                    </p:animEffect>
                                    <p:set>
                                      <p:cBhvr>
                                        <p:cTn id="184" dur="1" fill="hold">
                                          <p:stCondLst>
                                            <p:cond delay="499"/>
                                          </p:stCondLst>
                                        </p:cTn>
                                        <p:tgtEl>
                                          <p:spTgt spid="359427">
                                            <p:txEl>
                                              <p:pRg st="11" end="11"/>
                                            </p:txEl>
                                          </p:spTgt>
                                        </p:tgtEl>
                                        <p:attrNameLst>
                                          <p:attrName>style.visibility</p:attrName>
                                        </p:attrNameLst>
                                      </p:cBhvr>
                                      <p:to>
                                        <p:strVal val="hidden"/>
                                      </p:to>
                                    </p:set>
                                  </p:childTnLst>
                                </p:cTn>
                              </p:par>
                              <p:par>
                                <p:cTn id="185" presetID="41" presetClass="exit" presetSubtype="0" fill="hold" grpId="1" nodeType="withEffect">
                                  <p:stCondLst>
                                    <p:cond delay="0"/>
                                  </p:stCondLst>
                                  <p:iterate type="lt">
                                    <p:tmPct val="10000"/>
                                  </p:iterate>
                                  <p:childTnLst>
                                    <p:anim calcmode="lin" valueType="num">
                                      <p:cBhvr>
                                        <p:cTn id="186" dur="500"/>
                                        <p:tgtEl>
                                          <p:spTgt spid="359427">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7" dur="500"/>
                                        <p:tgtEl>
                                          <p:spTgt spid="359427">
                                            <p:txEl>
                                              <p:pRg st="12" end="12"/>
                                            </p:txEl>
                                          </p:spTgt>
                                        </p:tgtEl>
                                        <p:attrNameLst>
                                          <p:attrName>ppt_y</p:attrName>
                                        </p:attrNameLst>
                                      </p:cBhvr>
                                      <p:tavLst>
                                        <p:tav tm="0">
                                          <p:val>
                                            <p:strVal val="ppt_y"/>
                                          </p:val>
                                        </p:tav>
                                        <p:tav tm="100000">
                                          <p:val>
                                            <p:strVal val="ppt_y"/>
                                          </p:val>
                                        </p:tav>
                                      </p:tavLst>
                                    </p:anim>
                                    <p:anim calcmode="lin" valueType="num">
                                      <p:cBhvr>
                                        <p:cTn id="188" dur="500"/>
                                        <p:tgtEl>
                                          <p:spTgt spid="359427">
                                            <p:txEl>
                                              <p:pRg st="12" end="1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89" dur="500"/>
                                        <p:tgtEl>
                                          <p:spTgt spid="359427">
                                            <p:txEl>
                                              <p:pRg st="12" end="1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90" dur="500" tmFilter="0,0; .5, 0; 1, 1"/>
                                        <p:tgtEl>
                                          <p:spTgt spid="359427">
                                            <p:txEl>
                                              <p:pRg st="12" end="12"/>
                                            </p:txEl>
                                          </p:spTgt>
                                        </p:tgtEl>
                                      </p:cBhvr>
                                    </p:animEffect>
                                    <p:set>
                                      <p:cBhvr>
                                        <p:cTn id="191" dur="1" fill="hold">
                                          <p:stCondLst>
                                            <p:cond delay="499"/>
                                          </p:stCondLst>
                                        </p:cTn>
                                        <p:tgtEl>
                                          <p:spTgt spid="359427">
                                            <p:txEl>
                                              <p:pRg st="12" end="12"/>
                                            </p:txEl>
                                          </p:spTgt>
                                        </p:tgtEl>
                                        <p:attrNameLst>
                                          <p:attrName>style.visibility</p:attrName>
                                        </p:attrNameLst>
                                      </p:cBhvr>
                                      <p:to>
                                        <p:strVal val="hidden"/>
                                      </p:to>
                                    </p:set>
                                  </p:childTnLst>
                                </p:cTn>
                              </p:par>
                              <p:par>
                                <p:cTn id="192" presetID="41" presetClass="exit" presetSubtype="0" fill="hold" grpId="1" nodeType="withEffect">
                                  <p:stCondLst>
                                    <p:cond delay="0"/>
                                  </p:stCondLst>
                                  <p:iterate type="lt">
                                    <p:tmPct val="10000"/>
                                  </p:iterate>
                                  <p:childTnLst>
                                    <p:anim calcmode="lin" valueType="num">
                                      <p:cBhvr>
                                        <p:cTn id="193" dur="500"/>
                                        <p:tgtEl>
                                          <p:spTgt spid="359427">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4" dur="500"/>
                                        <p:tgtEl>
                                          <p:spTgt spid="359427">
                                            <p:txEl>
                                              <p:pRg st="13" end="13"/>
                                            </p:txEl>
                                          </p:spTgt>
                                        </p:tgtEl>
                                        <p:attrNameLst>
                                          <p:attrName>ppt_y</p:attrName>
                                        </p:attrNameLst>
                                      </p:cBhvr>
                                      <p:tavLst>
                                        <p:tav tm="0">
                                          <p:val>
                                            <p:strVal val="ppt_y"/>
                                          </p:val>
                                        </p:tav>
                                        <p:tav tm="100000">
                                          <p:val>
                                            <p:strVal val="ppt_y"/>
                                          </p:val>
                                        </p:tav>
                                      </p:tavLst>
                                    </p:anim>
                                    <p:anim calcmode="lin" valueType="num">
                                      <p:cBhvr>
                                        <p:cTn id="195" dur="500"/>
                                        <p:tgtEl>
                                          <p:spTgt spid="359427">
                                            <p:txEl>
                                              <p:pRg st="13" end="1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96" dur="500"/>
                                        <p:tgtEl>
                                          <p:spTgt spid="359427">
                                            <p:txEl>
                                              <p:pRg st="13" end="1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97" dur="500" tmFilter="0,0; .5, 0; 1, 1"/>
                                        <p:tgtEl>
                                          <p:spTgt spid="359427">
                                            <p:txEl>
                                              <p:pRg st="13" end="13"/>
                                            </p:txEl>
                                          </p:spTgt>
                                        </p:tgtEl>
                                      </p:cBhvr>
                                    </p:animEffect>
                                    <p:set>
                                      <p:cBhvr>
                                        <p:cTn id="198" dur="1" fill="hold">
                                          <p:stCondLst>
                                            <p:cond delay="499"/>
                                          </p:stCondLst>
                                        </p:cTn>
                                        <p:tgtEl>
                                          <p:spTgt spid="359427">
                                            <p:txEl>
                                              <p:pRg st="13" end="13"/>
                                            </p:txEl>
                                          </p:spTgt>
                                        </p:tgtEl>
                                        <p:attrNameLst>
                                          <p:attrName>style.visibility</p:attrName>
                                        </p:attrNameLst>
                                      </p:cBhvr>
                                      <p:to>
                                        <p:strVal val="hidden"/>
                                      </p:to>
                                    </p:set>
                                  </p:childTnLst>
                                </p:cTn>
                              </p:par>
                              <p:par>
                                <p:cTn id="199" presetID="41" presetClass="exit" presetSubtype="0" fill="hold" grpId="1" nodeType="withEffect">
                                  <p:stCondLst>
                                    <p:cond delay="0"/>
                                  </p:stCondLst>
                                  <p:iterate type="lt">
                                    <p:tmPct val="10000"/>
                                  </p:iterate>
                                  <p:childTnLst>
                                    <p:anim calcmode="lin" valueType="num">
                                      <p:cBhvr>
                                        <p:cTn id="200" dur="500"/>
                                        <p:tgtEl>
                                          <p:spTgt spid="359427">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1" dur="500"/>
                                        <p:tgtEl>
                                          <p:spTgt spid="359427">
                                            <p:txEl>
                                              <p:pRg st="14" end="14"/>
                                            </p:txEl>
                                          </p:spTgt>
                                        </p:tgtEl>
                                        <p:attrNameLst>
                                          <p:attrName>ppt_y</p:attrName>
                                        </p:attrNameLst>
                                      </p:cBhvr>
                                      <p:tavLst>
                                        <p:tav tm="0">
                                          <p:val>
                                            <p:strVal val="ppt_y"/>
                                          </p:val>
                                        </p:tav>
                                        <p:tav tm="100000">
                                          <p:val>
                                            <p:strVal val="ppt_y"/>
                                          </p:val>
                                        </p:tav>
                                      </p:tavLst>
                                    </p:anim>
                                    <p:anim calcmode="lin" valueType="num">
                                      <p:cBhvr>
                                        <p:cTn id="202" dur="500"/>
                                        <p:tgtEl>
                                          <p:spTgt spid="359427">
                                            <p:txEl>
                                              <p:pRg st="14" end="1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03" dur="500"/>
                                        <p:tgtEl>
                                          <p:spTgt spid="359427">
                                            <p:txEl>
                                              <p:pRg st="14" end="1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04" dur="500" tmFilter="0,0; .5, 0; 1, 1"/>
                                        <p:tgtEl>
                                          <p:spTgt spid="359427">
                                            <p:txEl>
                                              <p:pRg st="14" end="14"/>
                                            </p:txEl>
                                          </p:spTgt>
                                        </p:tgtEl>
                                      </p:cBhvr>
                                    </p:animEffect>
                                    <p:set>
                                      <p:cBhvr>
                                        <p:cTn id="205" dur="1" fill="hold">
                                          <p:stCondLst>
                                            <p:cond delay="499"/>
                                          </p:stCondLst>
                                        </p:cTn>
                                        <p:tgtEl>
                                          <p:spTgt spid="359427">
                                            <p:txEl>
                                              <p:pRg st="14" end="14"/>
                                            </p:txEl>
                                          </p:spTgt>
                                        </p:tgtEl>
                                        <p:attrNameLst>
                                          <p:attrName>style.visibility</p:attrName>
                                        </p:attrNameLst>
                                      </p:cBhvr>
                                      <p:to>
                                        <p:strVal val="hidden"/>
                                      </p:to>
                                    </p:set>
                                  </p:childTnLst>
                                </p:cTn>
                              </p:par>
                              <p:par>
                                <p:cTn id="206" presetID="41" presetClass="exit" presetSubtype="0" fill="hold" grpId="1" nodeType="withEffect">
                                  <p:stCondLst>
                                    <p:cond delay="0"/>
                                  </p:stCondLst>
                                  <p:iterate type="lt">
                                    <p:tmPct val="10000"/>
                                  </p:iterate>
                                  <p:childTnLst>
                                    <p:anim calcmode="lin" valueType="num">
                                      <p:cBhvr>
                                        <p:cTn id="207" dur="500"/>
                                        <p:tgtEl>
                                          <p:spTgt spid="359426"/>
                                        </p:tgtEl>
                                        <p:attrNameLst>
                                          <p:attrName>ppt_x</p:attrName>
                                        </p:attrNameLst>
                                      </p:cBhvr>
                                      <p:tavLst>
                                        <p:tav tm="0">
                                          <p:val>
                                            <p:strVal val="ppt_x"/>
                                          </p:val>
                                        </p:tav>
                                        <p:tav tm="50000">
                                          <p:val>
                                            <p:strVal val="ppt_x+.1"/>
                                          </p:val>
                                        </p:tav>
                                        <p:tav tm="100000">
                                          <p:val>
                                            <p:strVal val="ppt_x"/>
                                          </p:val>
                                        </p:tav>
                                      </p:tavLst>
                                    </p:anim>
                                    <p:anim calcmode="lin" valueType="num">
                                      <p:cBhvr>
                                        <p:cTn id="208" dur="500"/>
                                        <p:tgtEl>
                                          <p:spTgt spid="359426"/>
                                        </p:tgtEl>
                                        <p:attrNameLst>
                                          <p:attrName>ppt_y</p:attrName>
                                        </p:attrNameLst>
                                      </p:cBhvr>
                                      <p:tavLst>
                                        <p:tav tm="0">
                                          <p:val>
                                            <p:strVal val="ppt_y"/>
                                          </p:val>
                                        </p:tav>
                                        <p:tav tm="100000">
                                          <p:val>
                                            <p:strVal val="ppt_y"/>
                                          </p:val>
                                        </p:tav>
                                      </p:tavLst>
                                    </p:anim>
                                    <p:anim calcmode="lin" valueType="num">
                                      <p:cBhvr>
                                        <p:cTn id="209" dur="500"/>
                                        <p:tgtEl>
                                          <p:spTgt spid="359426"/>
                                        </p:tgtEl>
                                        <p:attrNameLst>
                                          <p:attrName>ppt_h</p:attrName>
                                        </p:attrNameLst>
                                      </p:cBhvr>
                                      <p:tavLst>
                                        <p:tav tm="0">
                                          <p:val>
                                            <p:strVal val="ppt_h"/>
                                          </p:val>
                                        </p:tav>
                                        <p:tav tm="50000">
                                          <p:val>
                                            <p:strVal val="ppt_h+.01"/>
                                          </p:val>
                                        </p:tav>
                                        <p:tav tm="100000">
                                          <p:val>
                                            <p:strVal val="ppt_h/10"/>
                                          </p:val>
                                        </p:tav>
                                      </p:tavLst>
                                    </p:anim>
                                    <p:anim calcmode="lin" valueType="num">
                                      <p:cBhvr>
                                        <p:cTn id="210" dur="500"/>
                                        <p:tgtEl>
                                          <p:spTgt spid="359426"/>
                                        </p:tgtEl>
                                        <p:attrNameLst>
                                          <p:attrName>ppt_w</p:attrName>
                                        </p:attrNameLst>
                                      </p:cBhvr>
                                      <p:tavLst>
                                        <p:tav tm="0">
                                          <p:val>
                                            <p:strVal val="ppt_w"/>
                                          </p:val>
                                        </p:tav>
                                        <p:tav tm="50000">
                                          <p:val>
                                            <p:strVal val="ppt_w+.01"/>
                                          </p:val>
                                        </p:tav>
                                        <p:tav tm="100000">
                                          <p:val>
                                            <p:strVal val="ppt_w/10"/>
                                          </p:val>
                                        </p:tav>
                                      </p:tavLst>
                                    </p:anim>
                                    <p:animEffect transition="out" filter="fade">
                                      <p:cBhvr>
                                        <p:cTn id="211" dur="500" tmFilter="0,0; .5, 0; 1, 1"/>
                                        <p:tgtEl>
                                          <p:spTgt spid="359426"/>
                                        </p:tgtEl>
                                      </p:cBhvr>
                                    </p:animEffect>
                                    <p:set>
                                      <p:cBhvr>
                                        <p:cTn id="212" dur="1" fill="hold">
                                          <p:stCondLst>
                                            <p:cond delay="499"/>
                                          </p:stCondLst>
                                        </p:cTn>
                                        <p:tgtEl>
                                          <p:spTgt spid="3594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359426" grpId="1"/>
      <p:bldP spid="359427" grpId="0" build="p"/>
      <p:bldP spid="359427"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1258888" y="260350"/>
            <a:ext cx="7200900" cy="649288"/>
          </a:xfrm>
        </p:spPr>
        <p:txBody>
          <a:bodyPr/>
          <a:lstStyle/>
          <a:p>
            <a:pPr algn="ctr" eaLnBrk="1" hangingPunct="1"/>
            <a:r>
              <a:rPr lang="en-US" b="1" smtClean="0">
                <a:latin typeface="Tahoma" pitchFamily="34" charset="0"/>
              </a:rPr>
              <a:t>President / Vice President</a:t>
            </a:r>
            <a:endParaRPr lang="uk-UA" b="1" smtClean="0">
              <a:latin typeface="Tahoma" pitchFamily="34" charset="0"/>
            </a:endParaRPr>
          </a:p>
        </p:txBody>
      </p:sp>
      <p:sp>
        <p:nvSpPr>
          <p:cNvPr id="384003" name="Rectangle 3"/>
          <p:cNvSpPr>
            <a:spLocks noGrp="1" noChangeArrowheads="1"/>
          </p:cNvSpPr>
          <p:nvPr>
            <p:ph type="body" idx="1"/>
          </p:nvPr>
        </p:nvSpPr>
        <p:spPr>
          <a:xfrm>
            <a:off x="1187450" y="1665288"/>
            <a:ext cx="6769100" cy="4643437"/>
          </a:xfrm>
        </p:spPr>
        <p:txBody>
          <a:bodyPr/>
          <a:lstStyle/>
          <a:p>
            <a:pPr eaLnBrk="1" hangingPunct="1">
              <a:lnSpc>
                <a:spcPct val="90000"/>
              </a:lnSpc>
            </a:pPr>
            <a:r>
              <a:rPr lang="en-US" altLang="ko-KR" sz="2400" b="1" smtClean="0">
                <a:solidFill>
                  <a:schemeClr val="accent2"/>
                </a:solidFill>
                <a:latin typeface="Verdana" pitchFamily="34" charset="0"/>
                <a:ea typeface="굴림" pitchFamily="34" charset="-127"/>
              </a:rPr>
              <a:t>Run and are elected as a Team</a:t>
            </a:r>
          </a:p>
          <a:p>
            <a:pPr eaLnBrk="1" hangingPunct="1">
              <a:lnSpc>
                <a:spcPct val="90000"/>
              </a:lnSpc>
            </a:pPr>
            <a:r>
              <a:rPr lang="en-US" altLang="ko-KR" sz="2400" b="1" smtClean="0">
                <a:solidFill>
                  <a:schemeClr val="accent2"/>
                </a:solidFill>
                <a:latin typeface="Verdana" pitchFamily="34" charset="0"/>
                <a:ea typeface="굴림" pitchFamily="34" charset="-127"/>
              </a:rPr>
              <a:t>Term of Office</a:t>
            </a:r>
            <a:r>
              <a:rPr lang="en-US" altLang="ko-KR" sz="2400" smtClean="0">
                <a:latin typeface="Verdana" pitchFamily="34" charset="0"/>
                <a:ea typeface="굴림" pitchFamily="34" charset="-127"/>
              </a:rPr>
              <a:t> – </a:t>
            </a:r>
            <a:r>
              <a:rPr lang="en-US" altLang="ko-KR" sz="2400" smtClean="0">
                <a:solidFill>
                  <a:srgbClr val="000000"/>
                </a:solidFill>
                <a:latin typeface="Verdana" pitchFamily="34" charset="0"/>
                <a:ea typeface="굴림" pitchFamily="34" charset="-127"/>
              </a:rPr>
              <a:t>4 years</a:t>
            </a:r>
          </a:p>
          <a:p>
            <a:pPr eaLnBrk="1" hangingPunct="1">
              <a:lnSpc>
                <a:spcPct val="90000"/>
              </a:lnSpc>
            </a:pPr>
            <a:r>
              <a:rPr lang="en-US" altLang="ko-KR" sz="2400" b="1" smtClean="0">
                <a:solidFill>
                  <a:schemeClr val="accent2"/>
                </a:solidFill>
                <a:latin typeface="Verdana" pitchFamily="34" charset="0"/>
                <a:ea typeface="굴림" pitchFamily="34" charset="-127"/>
              </a:rPr>
              <a:t>Term Limit</a:t>
            </a:r>
            <a:r>
              <a:rPr lang="en-US" altLang="ko-KR" sz="2400" smtClean="0">
                <a:latin typeface="Verdana" pitchFamily="34" charset="0"/>
                <a:ea typeface="굴림" pitchFamily="34" charset="-127"/>
              </a:rPr>
              <a:t> – </a:t>
            </a:r>
            <a:r>
              <a:rPr lang="en-US" altLang="ko-KR" sz="2400" smtClean="0">
                <a:solidFill>
                  <a:srgbClr val="000000"/>
                </a:solidFill>
                <a:latin typeface="Verdana" pitchFamily="34" charset="0"/>
                <a:ea typeface="굴림" pitchFamily="34" charset="-127"/>
              </a:rPr>
              <a:t>2 terms</a:t>
            </a:r>
          </a:p>
          <a:p>
            <a:pPr eaLnBrk="1" hangingPunct="1">
              <a:lnSpc>
                <a:spcPct val="90000"/>
              </a:lnSpc>
            </a:pPr>
            <a:r>
              <a:rPr lang="en-US" altLang="ko-KR" sz="2400" b="1" smtClean="0">
                <a:solidFill>
                  <a:schemeClr val="accent2"/>
                </a:solidFill>
                <a:latin typeface="Verdana" pitchFamily="34" charset="0"/>
                <a:ea typeface="굴림" pitchFamily="34" charset="-127"/>
              </a:rPr>
              <a:t>Elected by</a:t>
            </a:r>
            <a:r>
              <a:rPr lang="en-US" altLang="ko-KR" sz="2400" smtClean="0">
                <a:latin typeface="Verdana" pitchFamily="34" charset="0"/>
                <a:ea typeface="굴림" pitchFamily="34" charset="-127"/>
              </a:rPr>
              <a:t> – </a:t>
            </a:r>
            <a:r>
              <a:rPr lang="en-US" altLang="ko-KR" sz="2400" smtClean="0">
                <a:solidFill>
                  <a:srgbClr val="000000"/>
                </a:solidFill>
                <a:latin typeface="Verdana" pitchFamily="34" charset="0"/>
                <a:ea typeface="굴림" pitchFamily="34" charset="-127"/>
              </a:rPr>
              <a:t>Electoral College</a:t>
            </a:r>
          </a:p>
          <a:p>
            <a:pPr eaLnBrk="1" hangingPunct="1">
              <a:lnSpc>
                <a:spcPct val="90000"/>
              </a:lnSpc>
            </a:pPr>
            <a:r>
              <a:rPr lang="en-US" altLang="ko-KR" sz="2400" b="1" smtClean="0">
                <a:solidFill>
                  <a:schemeClr val="accent2"/>
                </a:solidFill>
                <a:latin typeface="Verdana" pitchFamily="34" charset="0"/>
                <a:ea typeface="굴림" pitchFamily="34" charset="-127"/>
              </a:rPr>
              <a:t>Must take</a:t>
            </a:r>
            <a:r>
              <a:rPr lang="en-US" altLang="ko-KR" sz="2400" smtClean="0">
                <a:latin typeface="Verdana" pitchFamily="34" charset="0"/>
                <a:ea typeface="굴림" pitchFamily="34" charset="-127"/>
              </a:rPr>
              <a:t> – </a:t>
            </a:r>
            <a:r>
              <a:rPr lang="en-US" altLang="ko-KR" sz="2400" smtClean="0">
                <a:solidFill>
                  <a:srgbClr val="000000"/>
                </a:solidFill>
                <a:latin typeface="Verdana" pitchFamily="34" charset="0"/>
                <a:ea typeface="굴림" pitchFamily="34" charset="-127"/>
              </a:rPr>
              <a:t>An Oath</a:t>
            </a:r>
          </a:p>
          <a:p>
            <a:pPr eaLnBrk="1" hangingPunct="1">
              <a:lnSpc>
                <a:spcPct val="90000"/>
              </a:lnSpc>
            </a:pPr>
            <a:r>
              <a:rPr lang="en-US" altLang="ko-KR" sz="2400" b="1" smtClean="0">
                <a:solidFill>
                  <a:schemeClr val="accent2"/>
                </a:solidFill>
                <a:latin typeface="Verdana" pitchFamily="34" charset="0"/>
                <a:ea typeface="굴림" pitchFamily="34" charset="-127"/>
              </a:rPr>
              <a:t>President</a:t>
            </a:r>
            <a:r>
              <a:rPr lang="en-US" altLang="ko-KR" sz="2400" smtClean="0">
                <a:latin typeface="Verdana" pitchFamily="34" charset="0"/>
                <a:ea typeface="굴림" pitchFamily="34" charset="-127"/>
              </a:rPr>
              <a:t> </a:t>
            </a:r>
            <a:r>
              <a:rPr lang="en-US" altLang="ko-KR" sz="2400" smtClean="0">
                <a:solidFill>
                  <a:srgbClr val="000000"/>
                </a:solidFill>
                <a:latin typeface="Verdana" pitchFamily="34" charset="0"/>
                <a:ea typeface="굴림" pitchFamily="34" charset="-127"/>
              </a:rPr>
              <a:t>is Commander in Chief</a:t>
            </a:r>
          </a:p>
          <a:p>
            <a:pPr eaLnBrk="1" hangingPunct="1">
              <a:lnSpc>
                <a:spcPct val="90000"/>
              </a:lnSpc>
            </a:pPr>
            <a:r>
              <a:rPr lang="en-US" altLang="ko-KR" sz="2400" b="1" smtClean="0">
                <a:solidFill>
                  <a:schemeClr val="accent2"/>
                </a:solidFill>
                <a:latin typeface="Verdana" pitchFamily="34" charset="0"/>
                <a:ea typeface="굴림" pitchFamily="34" charset="-127"/>
              </a:rPr>
              <a:t>Qualifications</a:t>
            </a:r>
            <a:r>
              <a:rPr lang="en-US" altLang="ko-KR" sz="2400" b="1" smtClean="0">
                <a:latin typeface="Verdana" pitchFamily="34" charset="0"/>
                <a:ea typeface="굴림" pitchFamily="34" charset="-127"/>
              </a:rPr>
              <a:t>:</a:t>
            </a:r>
          </a:p>
          <a:p>
            <a:pPr lvl="1" eaLnBrk="1" hangingPunct="1">
              <a:lnSpc>
                <a:spcPct val="90000"/>
              </a:lnSpc>
            </a:pPr>
            <a:r>
              <a:rPr lang="en-US" smtClean="0">
                <a:solidFill>
                  <a:srgbClr val="000000"/>
                </a:solidFill>
              </a:rPr>
              <a:t>35 years old</a:t>
            </a:r>
          </a:p>
          <a:p>
            <a:pPr lvl="1" eaLnBrk="1" hangingPunct="1">
              <a:lnSpc>
                <a:spcPct val="90000"/>
              </a:lnSpc>
            </a:pPr>
            <a:r>
              <a:rPr lang="en-US" smtClean="0">
                <a:solidFill>
                  <a:srgbClr val="000000"/>
                </a:solidFill>
              </a:rPr>
              <a:t>Natural Born Citizen</a:t>
            </a:r>
          </a:p>
          <a:p>
            <a:pPr lvl="1" eaLnBrk="1" hangingPunct="1">
              <a:lnSpc>
                <a:spcPct val="90000"/>
              </a:lnSpc>
            </a:pPr>
            <a:r>
              <a:rPr lang="en-US" smtClean="0">
                <a:solidFill>
                  <a:srgbClr val="000000"/>
                </a:solidFill>
              </a:rPr>
              <a:t>Live in the United States for 14 years</a:t>
            </a:r>
          </a:p>
          <a:p>
            <a:pPr eaLnBrk="1" hangingPunct="1">
              <a:lnSpc>
                <a:spcPct val="90000"/>
              </a:lnSpc>
            </a:pPr>
            <a:r>
              <a:rPr lang="en-US" altLang="ko-KR" sz="2400" b="1" smtClean="0">
                <a:solidFill>
                  <a:schemeClr val="accent2"/>
                </a:solidFill>
                <a:latin typeface="Verdana" pitchFamily="34" charset="0"/>
                <a:ea typeface="굴림" pitchFamily="34" charset="-127"/>
              </a:rPr>
              <a:t>Chief Duty – </a:t>
            </a:r>
            <a:r>
              <a:rPr lang="en-US" altLang="ko-KR" sz="2400" b="1" smtClean="0">
                <a:solidFill>
                  <a:srgbClr val="000000"/>
                </a:solidFill>
                <a:ea typeface="굴림" pitchFamily="34" charset="-127"/>
              </a:rPr>
              <a:t>to Enforce Laws</a:t>
            </a:r>
            <a:endParaRPr lang="en-US" altLang="ko-KR" sz="2400" smtClean="0">
              <a:solidFill>
                <a:srgbClr val="000000"/>
              </a:solidFill>
              <a:ea typeface="굴림" pitchFamily="34" charset="-127"/>
            </a:endParaRPr>
          </a:p>
        </p:txBody>
      </p:sp>
      <p:sp>
        <p:nvSpPr>
          <p:cNvPr id="4" name="Rectangle 3"/>
          <p:cNvSpPr/>
          <p:nvPr/>
        </p:nvSpPr>
        <p:spPr>
          <a:xfrm>
            <a:off x="7086600" y="37338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5" name="Rectangle 4"/>
          <p:cNvSpPr/>
          <p:nvPr/>
        </p:nvSpPr>
        <p:spPr>
          <a:xfrm>
            <a:off x="5410200" y="2514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6" name="Rectangle 5"/>
          <p:cNvSpPr/>
          <p:nvPr/>
        </p:nvSpPr>
        <p:spPr>
          <a:xfrm>
            <a:off x="5943600" y="2133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7" name="Rectangle 6"/>
          <p:cNvSpPr/>
          <p:nvPr/>
        </p:nvSpPr>
        <p:spPr>
          <a:xfrm>
            <a:off x="4343400" y="4572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8" name="Rectangle 7"/>
          <p:cNvSpPr/>
          <p:nvPr/>
        </p:nvSpPr>
        <p:spPr>
          <a:xfrm>
            <a:off x="5257800" y="4953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9" name="Rectangle 8"/>
          <p:cNvSpPr/>
          <p:nvPr/>
        </p:nvSpPr>
        <p:spPr>
          <a:xfrm>
            <a:off x="7467600" y="5334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0" name="Rectangle 9"/>
          <p:cNvSpPr/>
          <p:nvPr/>
        </p:nvSpPr>
        <p:spPr>
          <a:xfrm>
            <a:off x="6477000" y="571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84002"/>
                                        </p:tgtEl>
                                        <p:attrNameLst>
                                          <p:attrName>style.visibility</p:attrName>
                                        </p:attrNameLst>
                                      </p:cBhvr>
                                      <p:to>
                                        <p:strVal val="visible"/>
                                      </p:to>
                                    </p:set>
                                    <p:anim by="(-#ppt_w*2)" calcmode="lin" valueType="num">
                                      <p:cBhvr rctx="PPT">
                                        <p:cTn id="7" dur="500" autoRev="1" fill="hold">
                                          <p:stCondLst>
                                            <p:cond delay="0"/>
                                          </p:stCondLst>
                                        </p:cTn>
                                        <p:tgtEl>
                                          <p:spTgt spid="384002"/>
                                        </p:tgtEl>
                                        <p:attrNameLst>
                                          <p:attrName>ppt_w</p:attrName>
                                        </p:attrNameLst>
                                      </p:cBhvr>
                                    </p:anim>
                                    <p:anim by="(#ppt_w*0.50)" calcmode="lin" valueType="num">
                                      <p:cBhvr>
                                        <p:cTn id="8" dur="500" decel="50000" autoRev="1" fill="hold">
                                          <p:stCondLst>
                                            <p:cond delay="0"/>
                                          </p:stCondLst>
                                        </p:cTn>
                                        <p:tgtEl>
                                          <p:spTgt spid="384002"/>
                                        </p:tgtEl>
                                        <p:attrNameLst>
                                          <p:attrName>ppt_x</p:attrName>
                                        </p:attrNameLst>
                                      </p:cBhvr>
                                    </p:anim>
                                    <p:anim from="(-#ppt_h/2)" to="(#ppt_y)" calcmode="lin" valueType="num">
                                      <p:cBhvr>
                                        <p:cTn id="9" dur="1000" fill="hold">
                                          <p:stCondLst>
                                            <p:cond delay="0"/>
                                          </p:stCondLst>
                                        </p:cTn>
                                        <p:tgtEl>
                                          <p:spTgt spid="384002"/>
                                        </p:tgtEl>
                                        <p:attrNameLst>
                                          <p:attrName>ppt_y</p:attrName>
                                        </p:attrNameLst>
                                      </p:cBhvr>
                                    </p:anim>
                                    <p:animRot by="21600000">
                                      <p:cBhvr>
                                        <p:cTn id="10" dur="1000" fill="hold">
                                          <p:stCondLst>
                                            <p:cond delay="0"/>
                                          </p:stCondLst>
                                        </p:cTn>
                                        <p:tgtEl>
                                          <p:spTgt spid="38400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384003">
                                            <p:txEl>
                                              <p:pRg st="0" end="0"/>
                                            </p:txEl>
                                          </p:spTgt>
                                        </p:tgtEl>
                                        <p:attrNameLst>
                                          <p:attrName>style.visibility</p:attrName>
                                        </p:attrNameLst>
                                      </p:cBhvr>
                                      <p:to>
                                        <p:strVal val="visible"/>
                                      </p:to>
                                    </p:set>
                                    <p:anim calcmode="lin" valueType="num">
                                      <p:cBhvr additive="base">
                                        <p:cTn id="15" dur="500" fill="hold"/>
                                        <p:tgtEl>
                                          <p:spTgt spid="38400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84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iterate type="lt">
                                    <p:tmPct val="0"/>
                                  </p:iterate>
                                  <p:childTnLst>
                                    <p:set>
                                      <p:cBhvr>
                                        <p:cTn id="20" dur="1" fill="hold">
                                          <p:stCondLst>
                                            <p:cond delay="0"/>
                                          </p:stCondLst>
                                        </p:cTn>
                                        <p:tgtEl>
                                          <p:spTgt spid="384003">
                                            <p:txEl>
                                              <p:pRg st="1" end="1"/>
                                            </p:txEl>
                                          </p:spTgt>
                                        </p:tgtEl>
                                        <p:attrNameLst>
                                          <p:attrName>style.visibility</p:attrName>
                                        </p:attrNameLst>
                                      </p:cBhvr>
                                      <p:to>
                                        <p:strVal val="visible"/>
                                      </p:to>
                                    </p:set>
                                    <p:anim calcmode="lin" valueType="num">
                                      <p:cBhvr additive="base">
                                        <p:cTn id="21" dur="500" fill="hold"/>
                                        <p:tgtEl>
                                          <p:spTgt spid="38400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4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iterate type="lt">
                                    <p:tmPct val="0"/>
                                  </p:iterate>
                                  <p:childTnLst>
                                    <p:set>
                                      <p:cBhvr>
                                        <p:cTn id="26" dur="1" fill="hold">
                                          <p:stCondLst>
                                            <p:cond delay="0"/>
                                          </p:stCondLst>
                                        </p:cTn>
                                        <p:tgtEl>
                                          <p:spTgt spid="384003">
                                            <p:txEl>
                                              <p:pRg st="2" end="2"/>
                                            </p:txEl>
                                          </p:spTgt>
                                        </p:tgtEl>
                                        <p:attrNameLst>
                                          <p:attrName>style.visibility</p:attrName>
                                        </p:attrNameLst>
                                      </p:cBhvr>
                                      <p:to>
                                        <p:strVal val="visible"/>
                                      </p:to>
                                    </p:set>
                                    <p:anim calcmode="lin" valueType="num">
                                      <p:cBhvr additive="base">
                                        <p:cTn id="27" dur="500" fill="hold"/>
                                        <p:tgtEl>
                                          <p:spTgt spid="38400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40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iterate type="lt">
                                    <p:tmPct val="0"/>
                                  </p:iterate>
                                  <p:childTnLst>
                                    <p:set>
                                      <p:cBhvr>
                                        <p:cTn id="32" dur="1" fill="hold">
                                          <p:stCondLst>
                                            <p:cond delay="0"/>
                                          </p:stCondLst>
                                        </p:cTn>
                                        <p:tgtEl>
                                          <p:spTgt spid="384003">
                                            <p:txEl>
                                              <p:pRg st="3" end="3"/>
                                            </p:txEl>
                                          </p:spTgt>
                                        </p:tgtEl>
                                        <p:attrNameLst>
                                          <p:attrName>style.visibility</p:attrName>
                                        </p:attrNameLst>
                                      </p:cBhvr>
                                      <p:to>
                                        <p:strVal val="visible"/>
                                      </p:to>
                                    </p:set>
                                    <p:anim calcmode="lin" valueType="num">
                                      <p:cBhvr additive="base">
                                        <p:cTn id="33" dur="500" fill="hold"/>
                                        <p:tgtEl>
                                          <p:spTgt spid="38400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40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iterate type="lt">
                                    <p:tmPct val="0"/>
                                  </p:iterate>
                                  <p:childTnLst>
                                    <p:set>
                                      <p:cBhvr>
                                        <p:cTn id="38" dur="1" fill="hold">
                                          <p:stCondLst>
                                            <p:cond delay="0"/>
                                          </p:stCondLst>
                                        </p:cTn>
                                        <p:tgtEl>
                                          <p:spTgt spid="384003">
                                            <p:txEl>
                                              <p:pRg st="4" end="4"/>
                                            </p:txEl>
                                          </p:spTgt>
                                        </p:tgtEl>
                                        <p:attrNameLst>
                                          <p:attrName>style.visibility</p:attrName>
                                        </p:attrNameLst>
                                      </p:cBhvr>
                                      <p:to>
                                        <p:strVal val="visible"/>
                                      </p:to>
                                    </p:set>
                                    <p:anim calcmode="lin" valueType="num">
                                      <p:cBhvr additive="base">
                                        <p:cTn id="39" dur="500" fill="hold"/>
                                        <p:tgtEl>
                                          <p:spTgt spid="384003">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840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iterate type="lt">
                                    <p:tmPct val="0"/>
                                  </p:iterate>
                                  <p:childTnLst>
                                    <p:set>
                                      <p:cBhvr>
                                        <p:cTn id="44" dur="1" fill="hold">
                                          <p:stCondLst>
                                            <p:cond delay="0"/>
                                          </p:stCondLst>
                                        </p:cTn>
                                        <p:tgtEl>
                                          <p:spTgt spid="384003">
                                            <p:txEl>
                                              <p:pRg st="5" end="5"/>
                                            </p:txEl>
                                          </p:spTgt>
                                        </p:tgtEl>
                                        <p:attrNameLst>
                                          <p:attrName>style.visibility</p:attrName>
                                        </p:attrNameLst>
                                      </p:cBhvr>
                                      <p:to>
                                        <p:strVal val="visible"/>
                                      </p:to>
                                    </p:set>
                                    <p:anim calcmode="lin" valueType="num">
                                      <p:cBhvr additive="base">
                                        <p:cTn id="45" dur="500" fill="hold"/>
                                        <p:tgtEl>
                                          <p:spTgt spid="384003">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840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iterate type="lt">
                                    <p:tmPct val="0"/>
                                  </p:iterate>
                                  <p:childTnLst>
                                    <p:set>
                                      <p:cBhvr>
                                        <p:cTn id="50" dur="1" fill="hold">
                                          <p:stCondLst>
                                            <p:cond delay="0"/>
                                          </p:stCondLst>
                                        </p:cTn>
                                        <p:tgtEl>
                                          <p:spTgt spid="384003">
                                            <p:txEl>
                                              <p:pRg st="6" end="6"/>
                                            </p:txEl>
                                          </p:spTgt>
                                        </p:tgtEl>
                                        <p:attrNameLst>
                                          <p:attrName>style.visibility</p:attrName>
                                        </p:attrNameLst>
                                      </p:cBhvr>
                                      <p:to>
                                        <p:strVal val="visible"/>
                                      </p:to>
                                    </p:set>
                                    <p:anim calcmode="lin" valueType="num">
                                      <p:cBhvr additive="base">
                                        <p:cTn id="51" dur="500" fill="hold"/>
                                        <p:tgtEl>
                                          <p:spTgt spid="384003">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84003">
                                            <p:txEl>
                                              <p:pRg st="6" end="6"/>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iterate type="lt">
                                    <p:tmPct val="0"/>
                                  </p:iterate>
                                  <p:childTnLst>
                                    <p:set>
                                      <p:cBhvr>
                                        <p:cTn id="54" dur="1" fill="hold">
                                          <p:stCondLst>
                                            <p:cond delay="0"/>
                                          </p:stCondLst>
                                        </p:cTn>
                                        <p:tgtEl>
                                          <p:spTgt spid="384003">
                                            <p:txEl>
                                              <p:pRg st="7" end="7"/>
                                            </p:txEl>
                                          </p:spTgt>
                                        </p:tgtEl>
                                        <p:attrNameLst>
                                          <p:attrName>style.visibility</p:attrName>
                                        </p:attrNameLst>
                                      </p:cBhvr>
                                      <p:to>
                                        <p:strVal val="visible"/>
                                      </p:to>
                                    </p:set>
                                    <p:anim calcmode="lin" valueType="num">
                                      <p:cBhvr additive="base">
                                        <p:cTn id="55" dur="500" fill="hold"/>
                                        <p:tgtEl>
                                          <p:spTgt spid="38400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4003">
                                            <p:txEl>
                                              <p:pRg st="7" end="7"/>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iterate type="lt">
                                    <p:tmPct val="0"/>
                                  </p:iterate>
                                  <p:childTnLst>
                                    <p:set>
                                      <p:cBhvr>
                                        <p:cTn id="58" dur="1" fill="hold">
                                          <p:stCondLst>
                                            <p:cond delay="0"/>
                                          </p:stCondLst>
                                        </p:cTn>
                                        <p:tgtEl>
                                          <p:spTgt spid="384003">
                                            <p:txEl>
                                              <p:pRg st="8" end="8"/>
                                            </p:txEl>
                                          </p:spTgt>
                                        </p:tgtEl>
                                        <p:attrNameLst>
                                          <p:attrName>style.visibility</p:attrName>
                                        </p:attrNameLst>
                                      </p:cBhvr>
                                      <p:to>
                                        <p:strVal val="visible"/>
                                      </p:to>
                                    </p:set>
                                    <p:anim calcmode="lin" valueType="num">
                                      <p:cBhvr additive="base">
                                        <p:cTn id="59" dur="500" fill="hold"/>
                                        <p:tgtEl>
                                          <p:spTgt spid="384003">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84003">
                                            <p:txEl>
                                              <p:pRg st="8" end="8"/>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iterate type="lt">
                                    <p:tmPct val="0"/>
                                  </p:iterate>
                                  <p:childTnLst>
                                    <p:set>
                                      <p:cBhvr>
                                        <p:cTn id="62" dur="1" fill="hold">
                                          <p:stCondLst>
                                            <p:cond delay="0"/>
                                          </p:stCondLst>
                                        </p:cTn>
                                        <p:tgtEl>
                                          <p:spTgt spid="384003">
                                            <p:txEl>
                                              <p:pRg st="9" end="9"/>
                                            </p:txEl>
                                          </p:spTgt>
                                        </p:tgtEl>
                                        <p:attrNameLst>
                                          <p:attrName>style.visibility</p:attrName>
                                        </p:attrNameLst>
                                      </p:cBhvr>
                                      <p:to>
                                        <p:strVal val="visible"/>
                                      </p:to>
                                    </p:set>
                                    <p:anim calcmode="lin" valueType="num">
                                      <p:cBhvr additive="base">
                                        <p:cTn id="63" dur="500" fill="hold"/>
                                        <p:tgtEl>
                                          <p:spTgt spid="384003">
                                            <p:txEl>
                                              <p:pRg st="9" end="9"/>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840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iterate type="lt">
                                    <p:tmPct val="0"/>
                                  </p:iterate>
                                  <p:childTnLst>
                                    <p:set>
                                      <p:cBhvr>
                                        <p:cTn id="68" dur="1" fill="hold">
                                          <p:stCondLst>
                                            <p:cond delay="0"/>
                                          </p:stCondLst>
                                        </p:cTn>
                                        <p:tgtEl>
                                          <p:spTgt spid="384003">
                                            <p:txEl>
                                              <p:pRg st="10" end="10"/>
                                            </p:txEl>
                                          </p:spTgt>
                                        </p:tgtEl>
                                        <p:attrNameLst>
                                          <p:attrName>style.visibility</p:attrName>
                                        </p:attrNameLst>
                                      </p:cBhvr>
                                      <p:to>
                                        <p:strVal val="visible"/>
                                      </p:to>
                                    </p:set>
                                    <p:anim calcmode="lin" valueType="num">
                                      <p:cBhvr additive="base">
                                        <p:cTn id="69" dur="500" fill="hold"/>
                                        <p:tgtEl>
                                          <p:spTgt spid="384003">
                                            <p:txEl>
                                              <p:pRg st="10" end="1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8400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1" presetClass="exit" presetSubtype="0" fill="hold" grpId="1" nodeType="clickEffect">
                                  <p:stCondLst>
                                    <p:cond delay="0"/>
                                  </p:stCondLst>
                                  <p:iterate type="lt">
                                    <p:tmPct val="10000"/>
                                  </p:iterate>
                                  <p:childTnLst>
                                    <p:anim calcmode="lin" valueType="num">
                                      <p:cBhvr>
                                        <p:cTn id="74" dur="500"/>
                                        <p:tgtEl>
                                          <p:spTgt spid="3840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p:tgtEl>
                                          <p:spTgt spid="384003">
                                            <p:txEl>
                                              <p:pRg st="0" end="0"/>
                                            </p:txEl>
                                          </p:spTgt>
                                        </p:tgtEl>
                                        <p:attrNameLst>
                                          <p:attrName>ppt_y</p:attrName>
                                        </p:attrNameLst>
                                      </p:cBhvr>
                                      <p:tavLst>
                                        <p:tav tm="0">
                                          <p:val>
                                            <p:strVal val="ppt_y"/>
                                          </p:val>
                                        </p:tav>
                                        <p:tav tm="100000">
                                          <p:val>
                                            <p:strVal val="ppt_y"/>
                                          </p:val>
                                        </p:tav>
                                      </p:tavLst>
                                    </p:anim>
                                    <p:anim calcmode="lin" valueType="num">
                                      <p:cBhvr>
                                        <p:cTn id="76" dur="500"/>
                                        <p:tgtEl>
                                          <p:spTgt spid="38400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77" dur="500"/>
                                        <p:tgtEl>
                                          <p:spTgt spid="38400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8" dur="500" tmFilter="0,0; .5, 0; 1, 1"/>
                                        <p:tgtEl>
                                          <p:spTgt spid="384003">
                                            <p:txEl>
                                              <p:pRg st="0" end="0"/>
                                            </p:txEl>
                                          </p:spTgt>
                                        </p:tgtEl>
                                      </p:cBhvr>
                                    </p:animEffect>
                                    <p:set>
                                      <p:cBhvr>
                                        <p:cTn id="79" dur="1" fill="hold">
                                          <p:stCondLst>
                                            <p:cond delay="499"/>
                                          </p:stCondLst>
                                        </p:cTn>
                                        <p:tgtEl>
                                          <p:spTgt spid="384003">
                                            <p:txEl>
                                              <p:pRg st="0" end="0"/>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1" presetClass="exit" presetSubtype="0" fill="hold" grpId="1" nodeType="clickEffect">
                                  <p:stCondLst>
                                    <p:cond delay="0"/>
                                  </p:stCondLst>
                                  <p:iterate type="lt">
                                    <p:tmPct val="10000"/>
                                  </p:iterate>
                                  <p:childTnLst>
                                    <p:anim calcmode="lin" valueType="num">
                                      <p:cBhvr>
                                        <p:cTn id="83" dur="500"/>
                                        <p:tgtEl>
                                          <p:spTgt spid="3840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p:tgtEl>
                                          <p:spTgt spid="384003">
                                            <p:txEl>
                                              <p:pRg st="1" end="1"/>
                                            </p:txEl>
                                          </p:spTgt>
                                        </p:tgtEl>
                                        <p:attrNameLst>
                                          <p:attrName>ppt_y</p:attrName>
                                        </p:attrNameLst>
                                      </p:cBhvr>
                                      <p:tavLst>
                                        <p:tav tm="0">
                                          <p:val>
                                            <p:strVal val="ppt_y"/>
                                          </p:val>
                                        </p:tav>
                                        <p:tav tm="100000">
                                          <p:val>
                                            <p:strVal val="ppt_y"/>
                                          </p:val>
                                        </p:tav>
                                      </p:tavLst>
                                    </p:anim>
                                    <p:anim calcmode="lin" valueType="num">
                                      <p:cBhvr>
                                        <p:cTn id="85" dur="500"/>
                                        <p:tgtEl>
                                          <p:spTgt spid="384003">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86" dur="500"/>
                                        <p:tgtEl>
                                          <p:spTgt spid="384003">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87" dur="500" tmFilter="0,0; .5, 0; 1, 1"/>
                                        <p:tgtEl>
                                          <p:spTgt spid="384003">
                                            <p:txEl>
                                              <p:pRg st="1" end="1"/>
                                            </p:txEl>
                                          </p:spTgt>
                                        </p:tgtEl>
                                      </p:cBhvr>
                                    </p:animEffect>
                                    <p:set>
                                      <p:cBhvr>
                                        <p:cTn id="88" dur="1" fill="hold">
                                          <p:stCondLst>
                                            <p:cond delay="499"/>
                                          </p:stCondLst>
                                        </p:cTn>
                                        <p:tgtEl>
                                          <p:spTgt spid="384003">
                                            <p:txEl>
                                              <p:pRg st="1" end="1"/>
                                            </p:txEl>
                                          </p:spTgt>
                                        </p:tgtEl>
                                        <p:attrNameLst>
                                          <p:attrName>style.visibility</p:attrName>
                                        </p:attrNameLst>
                                      </p:cBhvr>
                                      <p:to>
                                        <p:strVal val="hidden"/>
                                      </p:to>
                                    </p:set>
                                  </p:childTnLst>
                                </p:cTn>
                              </p:par>
                              <p:par>
                                <p:cTn id="89" presetID="41" presetClass="exit" presetSubtype="0" fill="hold" grpId="1" nodeType="withEffect">
                                  <p:stCondLst>
                                    <p:cond delay="0"/>
                                  </p:stCondLst>
                                  <p:iterate type="lt">
                                    <p:tmPct val="10000"/>
                                  </p:iterate>
                                  <p:childTnLst>
                                    <p:anim calcmode="lin" valueType="num">
                                      <p:cBhvr>
                                        <p:cTn id="90" dur="500"/>
                                        <p:tgtEl>
                                          <p:spTgt spid="38400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91" dur="500"/>
                                        <p:tgtEl>
                                          <p:spTgt spid="384003">
                                            <p:txEl>
                                              <p:pRg st="2" end="2"/>
                                            </p:txEl>
                                          </p:spTgt>
                                        </p:tgtEl>
                                        <p:attrNameLst>
                                          <p:attrName>ppt_y</p:attrName>
                                        </p:attrNameLst>
                                      </p:cBhvr>
                                      <p:tavLst>
                                        <p:tav tm="0">
                                          <p:val>
                                            <p:strVal val="ppt_y"/>
                                          </p:val>
                                        </p:tav>
                                        <p:tav tm="100000">
                                          <p:val>
                                            <p:strVal val="ppt_y"/>
                                          </p:val>
                                        </p:tav>
                                      </p:tavLst>
                                    </p:anim>
                                    <p:anim calcmode="lin" valueType="num">
                                      <p:cBhvr>
                                        <p:cTn id="92" dur="500"/>
                                        <p:tgtEl>
                                          <p:spTgt spid="384003">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3" dur="500"/>
                                        <p:tgtEl>
                                          <p:spTgt spid="384003">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94" dur="500" tmFilter="0,0; .5, 0; 1, 1"/>
                                        <p:tgtEl>
                                          <p:spTgt spid="384003">
                                            <p:txEl>
                                              <p:pRg st="2" end="2"/>
                                            </p:txEl>
                                          </p:spTgt>
                                        </p:tgtEl>
                                      </p:cBhvr>
                                    </p:animEffect>
                                    <p:set>
                                      <p:cBhvr>
                                        <p:cTn id="95" dur="1" fill="hold">
                                          <p:stCondLst>
                                            <p:cond delay="499"/>
                                          </p:stCondLst>
                                        </p:cTn>
                                        <p:tgtEl>
                                          <p:spTgt spid="384003">
                                            <p:txEl>
                                              <p:pRg st="2" end="2"/>
                                            </p:txEl>
                                          </p:spTgt>
                                        </p:tgtEl>
                                        <p:attrNameLst>
                                          <p:attrName>style.visibility</p:attrName>
                                        </p:attrNameLst>
                                      </p:cBhvr>
                                      <p:to>
                                        <p:strVal val="hidden"/>
                                      </p:to>
                                    </p:set>
                                  </p:childTnLst>
                                </p:cTn>
                              </p:par>
                              <p:par>
                                <p:cTn id="96" presetID="41" presetClass="exit" presetSubtype="0" fill="hold" grpId="1" nodeType="withEffect">
                                  <p:stCondLst>
                                    <p:cond delay="0"/>
                                  </p:stCondLst>
                                  <p:iterate type="lt">
                                    <p:tmPct val="10000"/>
                                  </p:iterate>
                                  <p:childTnLst>
                                    <p:anim calcmode="lin" valueType="num">
                                      <p:cBhvr>
                                        <p:cTn id="97" dur="500"/>
                                        <p:tgtEl>
                                          <p:spTgt spid="38400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p:tgtEl>
                                          <p:spTgt spid="384003">
                                            <p:txEl>
                                              <p:pRg st="3" end="3"/>
                                            </p:txEl>
                                          </p:spTgt>
                                        </p:tgtEl>
                                        <p:attrNameLst>
                                          <p:attrName>ppt_y</p:attrName>
                                        </p:attrNameLst>
                                      </p:cBhvr>
                                      <p:tavLst>
                                        <p:tav tm="0">
                                          <p:val>
                                            <p:strVal val="ppt_y"/>
                                          </p:val>
                                        </p:tav>
                                        <p:tav tm="100000">
                                          <p:val>
                                            <p:strVal val="ppt_y"/>
                                          </p:val>
                                        </p:tav>
                                      </p:tavLst>
                                    </p:anim>
                                    <p:anim calcmode="lin" valueType="num">
                                      <p:cBhvr>
                                        <p:cTn id="99" dur="500"/>
                                        <p:tgtEl>
                                          <p:spTgt spid="384003">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0" dur="500"/>
                                        <p:tgtEl>
                                          <p:spTgt spid="384003">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1" dur="500" tmFilter="0,0; .5, 0; 1, 1"/>
                                        <p:tgtEl>
                                          <p:spTgt spid="384003">
                                            <p:txEl>
                                              <p:pRg st="3" end="3"/>
                                            </p:txEl>
                                          </p:spTgt>
                                        </p:tgtEl>
                                      </p:cBhvr>
                                    </p:animEffect>
                                    <p:set>
                                      <p:cBhvr>
                                        <p:cTn id="102" dur="1" fill="hold">
                                          <p:stCondLst>
                                            <p:cond delay="499"/>
                                          </p:stCondLst>
                                        </p:cTn>
                                        <p:tgtEl>
                                          <p:spTgt spid="384003">
                                            <p:txEl>
                                              <p:pRg st="3" end="3"/>
                                            </p:txEl>
                                          </p:spTgt>
                                        </p:tgtEl>
                                        <p:attrNameLst>
                                          <p:attrName>style.visibility</p:attrName>
                                        </p:attrNameLst>
                                      </p:cBhvr>
                                      <p:to>
                                        <p:strVal val="hidden"/>
                                      </p:to>
                                    </p:set>
                                  </p:childTnLst>
                                </p:cTn>
                              </p:par>
                              <p:par>
                                <p:cTn id="103" presetID="41" presetClass="exit" presetSubtype="0" fill="hold" grpId="1" nodeType="withEffect">
                                  <p:stCondLst>
                                    <p:cond delay="0"/>
                                  </p:stCondLst>
                                  <p:iterate type="lt">
                                    <p:tmPct val="10000"/>
                                  </p:iterate>
                                  <p:childTnLst>
                                    <p:anim calcmode="lin" valueType="num">
                                      <p:cBhvr>
                                        <p:cTn id="104" dur="500"/>
                                        <p:tgtEl>
                                          <p:spTgt spid="38400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5" dur="500"/>
                                        <p:tgtEl>
                                          <p:spTgt spid="384003">
                                            <p:txEl>
                                              <p:pRg st="4" end="4"/>
                                            </p:txEl>
                                          </p:spTgt>
                                        </p:tgtEl>
                                        <p:attrNameLst>
                                          <p:attrName>ppt_y</p:attrName>
                                        </p:attrNameLst>
                                      </p:cBhvr>
                                      <p:tavLst>
                                        <p:tav tm="0">
                                          <p:val>
                                            <p:strVal val="ppt_y"/>
                                          </p:val>
                                        </p:tav>
                                        <p:tav tm="100000">
                                          <p:val>
                                            <p:strVal val="ppt_y"/>
                                          </p:val>
                                        </p:tav>
                                      </p:tavLst>
                                    </p:anim>
                                    <p:anim calcmode="lin" valueType="num">
                                      <p:cBhvr>
                                        <p:cTn id="106" dur="500"/>
                                        <p:tgtEl>
                                          <p:spTgt spid="384003">
                                            <p:txEl>
                                              <p:pRg st="4" end="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7" dur="500"/>
                                        <p:tgtEl>
                                          <p:spTgt spid="384003">
                                            <p:txEl>
                                              <p:pRg st="4" end="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8" dur="500" tmFilter="0,0; .5, 0; 1, 1"/>
                                        <p:tgtEl>
                                          <p:spTgt spid="384003">
                                            <p:txEl>
                                              <p:pRg st="4" end="4"/>
                                            </p:txEl>
                                          </p:spTgt>
                                        </p:tgtEl>
                                      </p:cBhvr>
                                    </p:animEffect>
                                    <p:set>
                                      <p:cBhvr>
                                        <p:cTn id="109" dur="1" fill="hold">
                                          <p:stCondLst>
                                            <p:cond delay="499"/>
                                          </p:stCondLst>
                                        </p:cTn>
                                        <p:tgtEl>
                                          <p:spTgt spid="384003">
                                            <p:txEl>
                                              <p:pRg st="4" end="4"/>
                                            </p:txEl>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1" presetClass="exit" presetSubtype="0" fill="hold" grpId="1" nodeType="clickEffect">
                                  <p:stCondLst>
                                    <p:cond delay="0"/>
                                  </p:stCondLst>
                                  <p:iterate type="lt">
                                    <p:tmPct val="10000"/>
                                  </p:iterate>
                                  <p:childTnLst>
                                    <p:anim calcmode="lin" valueType="num">
                                      <p:cBhvr>
                                        <p:cTn id="113" dur="500"/>
                                        <p:tgtEl>
                                          <p:spTgt spid="38400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4" dur="500"/>
                                        <p:tgtEl>
                                          <p:spTgt spid="384003">
                                            <p:txEl>
                                              <p:pRg st="5" end="5"/>
                                            </p:txEl>
                                          </p:spTgt>
                                        </p:tgtEl>
                                        <p:attrNameLst>
                                          <p:attrName>ppt_y</p:attrName>
                                        </p:attrNameLst>
                                      </p:cBhvr>
                                      <p:tavLst>
                                        <p:tav tm="0">
                                          <p:val>
                                            <p:strVal val="ppt_y"/>
                                          </p:val>
                                        </p:tav>
                                        <p:tav tm="100000">
                                          <p:val>
                                            <p:strVal val="ppt_y"/>
                                          </p:val>
                                        </p:tav>
                                      </p:tavLst>
                                    </p:anim>
                                    <p:anim calcmode="lin" valueType="num">
                                      <p:cBhvr>
                                        <p:cTn id="115" dur="500"/>
                                        <p:tgtEl>
                                          <p:spTgt spid="384003">
                                            <p:txEl>
                                              <p:pRg st="5" end="5"/>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16" dur="500"/>
                                        <p:tgtEl>
                                          <p:spTgt spid="384003">
                                            <p:txEl>
                                              <p:pRg st="5" end="5"/>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17" dur="500" tmFilter="0,0; .5, 0; 1, 1"/>
                                        <p:tgtEl>
                                          <p:spTgt spid="384003">
                                            <p:txEl>
                                              <p:pRg st="5" end="5"/>
                                            </p:txEl>
                                          </p:spTgt>
                                        </p:tgtEl>
                                      </p:cBhvr>
                                    </p:animEffect>
                                    <p:set>
                                      <p:cBhvr>
                                        <p:cTn id="118" dur="1" fill="hold">
                                          <p:stCondLst>
                                            <p:cond delay="499"/>
                                          </p:stCondLst>
                                        </p:cTn>
                                        <p:tgtEl>
                                          <p:spTgt spid="384003">
                                            <p:txEl>
                                              <p:pRg st="5" end="5"/>
                                            </p:txEl>
                                          </p:spTgt>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1" presetClass="exit" presetSubtype="0" fill="hold" grpId="1" nodeType="clickEffect">
                                  <p:stCondLst>
                                    <p:cond delay="0"/>
                                  </p:stCondLst>
                                  <p:iterate type="lt">
                                    <p:tmPct val="10000"/>
                                  </p:iterate>
                                  <p:childTnLst>
                                    <p:anim calcmode="lin" valueType="num">
                                      <p:cBhvr>
                                        <p:cTn id="122" dur="500"/>
                                        <p:tgtEl>
                                          <p:spTgt spid="38400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3" dur="500"/>
                                        <p:tgtEl>
                                          <p:spTgt spid="384003">
                                            <p:txEl>
                                              <p:pRg st="6" end="6"/>
                                            </p:txEl>
                                          </p:spTgt>
                                        </p:tgtEl>
                                        <p:attrNameLst>
                                          <p:attrName>ppt_y</p:attrName>
                                        </p:attrNameLst>
                                      </p:cBhvr>
                                      <p:tavLst>
                                        <p:tav tm="0">
                                          <p:val>
                                            <p:strVal val="ppt_y"/>
                                          </p:val>
                                        </p:tav>
                                        <p:tav tm="100000">
                                          <p:val>
                                            <p:strVal val="ppt_y"/>
                                          </p:val>
                                        </p:tav>
                                      </p:tavLst>
                                    </p:anim>
                                    <p:anim calcmode="lin" valueType="num">
                                      <p:cBhvr>
                                        <p:cTn id="124" dur="500"/>
                                        <p:tgtEl>
                                          <p:spTgt spid="384003">
                                            <p:txEl>
                                              <p:pRg st="6" end="6"/>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5" dur="500"/>
                                        <p:tgtEl>
                                          <p:spTgt spid="384003">
                                            <p:txEl>
                                              <p:pRg st="6" end="6"/>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6" dur="500" tmFilter="0,0; .5, 0; 1, 1"/>
                                        <p:tgtEl>
                                          <p:spTgt spid="384003">
                                            <p:txEl>
                                              <p:pRg st="6" end="6"/>
                                            </p:txEl>
                                          </p:spTgt>
                                        </p:tgtEl>
                                      </p:cBhvr>
                                    </p:animEffect>
                                    <p:set>
                                      <p:cBhvr>
                                        <p:cTn id="127" dur="1" fill="hold">
                                          <p:stCondLst>
                                            <p:cond delay="499"/>
                                          </p:stCondLst>
                                        </p:cTn>
                                        <p:tgtEl>
                                          <p:spTgt spid="384003">
                                            <p:txEl>
                                              <p:pRg st="6" end="6"/>
                                            </p:txEl>
                                          </p:spTgt>
                                        </p:tgtEl>
                                        <p:attrNameLst>
                                          <p:attrName>style.visibility</p:attrName>
                                        </p:attrNameLst>
                                      </p:cBhvr>
                                      <p:to>
                                        <p:strVal val="hidden"/>
                                      </p:to>
                                    </p:set>
                                  </p:childTnLst>
                                </p:cTn>
                              </p:par>
                              <p:par>
                                <p:cTn id="128" presetID="41" presetClass="exit" presetSubtype="0" fill="hold" grpId="1" nodeType="withEffect">
                                  <p:stCondLst>
                                    <p:cond delay="0"/>
                                  </p:stCondLst>
                                  <p:iterate type="lt">
                                    <p:tmPct val="10000"/>
                                  </p:iterate>
                                  <p:childTnLst>
                                    <p:anim calcmode="lin" valueType="num">
                                      <p:cBhvr>
                                        <p:cTn id="129" dur="500"/>
                                        <p:tgtEl>
                                          <p:spTgt spid="38400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0" dur="500"/>
                                        <p:tgtEl>
                                          <p:spTgt spid="384003">
                                            <p:txEl>
                                              <p:pRg st="7" end="7"/>
                                            </p:txEl>
                                          </p:spTgt>
                                        </p:tgtEl>
                                        <p:attrNameLst>
                                          <p:attrName>ppt_y</p:attrName>
                                        </p:attrNameLst>
                                      </p:cBhvr>
                                      <p:tavLst>
                                        <p:tav tm="0">
                                          <p:val>
                                            <p:strVal val="ppt_y"/>
                                          </p:val>
                                        </p:tav>
                                        <p:tav tm="100000">
                                          <p:val>
                                            <p:strVal val="ppt_y"/>
                                          </p:val>
                                        </p:tav>
                                      </p:tavLst>
                                    </p:anim>
                                    <p:anim calcmode="lin" valueType="num">
                                      <p:cBhvr>
                                        <p:cTn id="131" dur="500"/>
                                        <p:tgtEl>
                                          <p:spTgt spid="384003">
                                            <p:txEl>
                                              <p:pRg st="7" end="7"/>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2" dur="500"/>
                                        <p:tgtEl>
                                          <p:spTgt spid="384003">
                                            <p:txEl>
                                              <p:pRg st="7" end="7"/>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3" dur="500" tmFilter="0,0; .5, 0; 1, 1"/>
                                        <p:tgtEl>
                                          <p:spTgt spid="384003">
                                            <p:txEl>
                                              <p:pRg st="7" end="7"/>
                                            </p:txEl>
                                          </p:spTgt>
                                        </p:tgtEl>
                                      </p:cBhvr>
                                    </p:animEffect>
                                    <p:set>
                                      <p:cBhvr>
                                        <p:cTn id="134" dur="1" fill="hold">
                                          <p:stCondLst>
                                            <p:cond delay="499"/>
                                          </p:stCondLst>
                                        </p:cTn>
                                        <p:tgtEl>
                                          <p:spTgt spid="384003">
                                            <p:txEl>
                                              <p:pRg st="7" end="7"/>
                                            </p:txEl>
                                          </p:spTgt>
                                        </p:tgtEl>
                                        <p:attrNameLst>
                                          <p:attrName>style.visibility</p:attrName>
                                        </p:attrNameLst>
                                      </p:cBhvr>
                                      <p:to>
                                        <p:strVal val="hidden"/>
                                      </p:to>
                                    </p:set>
                                  </p:childTnLst>
                                </p:cTn>
                              </p:par>
                              <p:par>
                                <p:cTn id="135" presetID="41" presetClass="exit" presetSubtype="0" fill="hold" grpId="1" nodeType="withEffect">
                                  <p:stCondLst>
                                    <p:cond delay="0"/>
                                  </p:stCondLst>
                                  <p:iterate type="lt">
                                    <p:tmPct val="10000"/>
                                  </p:iterate>
                                  <p:childTnLst>
                                    <p:anim calcmode="lin" valueType="num">
                                      <p:cBhvr>
                                        <p:cTn id="136" dur="500"/>
                                        <p:tgtEl>
                                          <p:spTgt spid="38400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7" dur="500"/>
                                        <p:tgtEl>
                                          <p:spTgt spid="384003">
                                            <p:txEl>
                                              <p:pRg st="8" end="8"/>
                                            </p:txEl>
                                          </p:spTgt>
                                        </p:tgtEl>
                                        <p:attrNameLst>
                                          <p:attrName>ppt_y</p:attrName>
                                        </p:attrNameLst>
                                      </p:cBhvr>
                                      <p:tavLst>
                                        <p:tav tm="0">
                                          <p:val>
                                            <p:strVal val="ppt_y"/>
                                          </p:val>
                                        </p:tav>
                                        <p:tav tm="100000">
                                          <p:val>
                                            <p:strVal val="ppt_y"/>
                                          </p:val>
                                        </p:tav>
                                      </p:tavLst>
                                    </p:anim>
                                    <p:anim calcmode="lin" valueType="num">
                                      <p:cBhvr>
                                        <p:cTn id="138" dur="500"/>
                                        <p:tgtEl>
                                          <p:spTgt spid="384003">
                                            <p:txEl>
                                              <p:pRg st="8" end="8"/>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9" dur="500"/>
                                        <p:tgtEl>
                                          <p:spTgt spid="384003">
                                            <p:txEl>
                                              <p:pRg st="8" end="8"/>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0" dur="500" tmFilter="0,0; .5, 0; 1, 1"/>
                                        <p:tgtEl>
                                          <p:spTgt spid="384003">
                                            <p:txEl>
                                              <p:pRg st="8" end="8"/>
                                            </p:txEl>
                                          </p:spTgt>
                                        </p:tgtEl>
                                      </p:cBhvr>
                                    </p:animEffect>
                                    <p:set>
                                      <p:cBhvr>
                                        <p:cTn id="141" dur="1" fill="hold">
                                          <p:stCondLst>
                                            <p:cond delay="499"/>
                                          </p:stCondLst>
                                        </p:cTn>
                                        <p:tgtEl>
                                          <p:spTgt spid="384003">
                                            <p:txEl>
                                              <p:pRg st="8" end="8"/>
                                            </p:txEl>
                                          </p:spTgt>
                                        </p:tgtEl>
                                        <p:attrNameLst>
                                          <p:attrName>style.visibility</p:attrName>
                                        </p:attrNameLst>
                                      </p:cBhvr>
                                      <p:to>
                                        <p:strVal val="hidden"/>
                                      </p:to>
                                    </p:set>
                                  </p:childTnLst>
                                </p:cTn>
                              </p:par>
                              <p:par>
                                <p:cTn id="142" presetID="41" presetClass="exit" presetSubtype="0" fill="hold" grpId="1" nodeType="withEffect">
                                  <p:stCondLst>
                                    <p:cond delay="0"/>
                                  </p:stCondLst>
                                  <p:iterate type="lt">
                                    <p:tmPct val="10000"/>
                                  </p:iterate>
                                  <p:childTnLst>
                                    <p:anim calcmode="lin" valueType="num">
                                      <p:cBhvr>
                                        <p:cTn id="143" dur="500"/>
                                        <p:tgtEl>
                                          <p:spTgt spid="38400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4" dur="500"/>
                                        <p:tgtEl>
                                          <p:spTgt spid="384003">
                                            <p:txEl>
                                              <p:pRg st="9" end="9"/>
                                            </p:txEl>
                                          </p:spTgt>
                                        </p:tgtEl>
                                        <p:attrNameLst>
                                          <p:attrName>ppt_y</p:attrName>
                                        </p:attrNameLst>
                                      </p:cBhvr>
                                      <p:tavLst>
                                        <p:tav tm="0">
                                          <p:val>
                                            <p:strVal val="ppt_y"/>
                                          </p:val>
                                        </p:tav>
                                        <p:tav tm="100000">
                                          <p:val>
                                            <p:strVal val="ppt_y"/>
                                          </p:val>
                                        </p:tav>
                                      </p:tavLst>
                                    </p:anim>
                                    <p:anim calcmode="lin" valueType="num">
                                      <p:cBhvr>
                                        <p:cTn id="145" dur="500"/>
                                        <p:tgtEl>
                                          <p:spTgt spid="384003">
                                            <p:txEl>
                                              <p:pRg st="9" end="9"/>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46" dur="500"/>
                                        <p:tgtEl>
                                          <p:spTgt spid="384003">
                                            <p:txEl>
                                              <p:pRg st="9" end="9"/>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7" dur="500" tmFilter="0,0; .5, 0; 1, 1"/>
                                        <p:tgtEl>
                                          <p:spTgt spid="384003">
                                            <p:txEl>
                                              <p:pRg st="9" end="9"/>
                                            </p:txEl>
                                          </p:spTgt>
                                        </p:tgtEl>
                                      </p:cBhvr>
                                    </p:animEffect>
                                    <p:set>
                                      <p:cBhvr>
                                        <p:cTn id="148" dur="1" fill="hold">
                                          <p:stCondLst>
                                            <p:cond delay="499"/>
                                          </p:stCondLst>
                                        </p:cTn>
                                        <p:tgtEl>
                                          <p:spTgt spid="384003">
                                            <p:txEl>
                                              <p:pRg st="9" end="9"/>
                                            </p:tx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41" presetClass="exit" presetSubtype="0" fill="hold" grpId="1" nodeType="clickEffect">
                                  <p:stCondLst>
                                    <p:cond delay="0"/>
                                  </p:stCondLst>
                                  <p:iterate type="lt">
                                    <p:tmPct val="10000"/>
                                  </p:iterate>
                                  <p:childTnLst>
                                    <p:anim calcmode="lin" valueType="num">
                                      <p:cBhvr>
                                        <p:cTn id="152" dur="500"/>
                                        <p:tgtEl>
                                          <p:spTgt spid="38400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3" dur="500"/>
                                        <p:tgtEl>
                                          <p:spTgt spid="384003">
                                            <p:txEl>
                                              <p:pRg st="10" end="10"/>
                                            </p:txEl>
                                          </p:spTgt>
                                        </p:tgtEl>
                                        <p:attrNameLst>
                                          <p:attrName>ppt_y</p:attrName>
                                        </p:attrNameLst>
                                      </p:cBhvr>
                                      <p:tavLst>
                                        <p:tav tm="0">
                                          <p:val>
                                            <p:strVal val="ppt_y"/>
                                          </p:val>
                                        </p:tav>
                                        <p:tav tm="100000">
                                          <p:val>
                                            <p:strVal val="ppt_y"/>
                                          </p:val>
                                        </p:tav>
                                      </p:tavLst>
                                    </p:anim>
                                    <p:anim calcmode="lin" valueType="num">
                                      <p:cBhvr>
                                        <p:cTn id="154" dur="500"/>
                                        <p:tgtEl>
                                          <p:spTgt spid="384003">
                                            <p:txEl>
                                              <p:pRg st="10" end="1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55" dur="500"/>
                                        <p:tgtEl>
                                          <p:spTgt spid="384003">
                                            <p:txEl>
                                              <p:pRg st="10" end="1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56" dur="500" tmFilter="0,0; .5, 0; 1, 1"/>
                                        <p:tgtEl>
                                          <p:spTgt spid="384003">
                                            <p:txEl>
                                              <p:pRg st="10" end="10"/>
                                            </p:txEl>
                                          </p:spTgt>
                                        </p:tgtEl>
                                      </p:cBhvr>
                                    </p:animEffect>
                                    <p:set>
                                      <p:cBhvr>
                                        <p:cTn id="157" dur="1" fill="hold">
                                          <p:stCondLst>
                                            <p:cond delay="499"/>
                                          </p:stCondLst>
                                        </p:cTn>
                                        <p:tgtEl>
                                          <p:spTgt spid="384003">
                                            <p:txEl>
                                              <p:pRg st="10" end="10"/>
                                            </p:txEl>
                                          </p:spTgt>
                                        </p:tgtEl>
                                        <p:attrNameLst>
                                          <p:attrName>style.visibility</p:attrName>
                                        </p:attrNameLst>
                                      </p:cBhvr>
                                      <p:to>
                                        <p:strVal val="hidden"/>
                                      </p:to>
                                    </p:set>
                                  </p:childTnLst>
                                </p:cTn>
                              </p:par>
                              <p:par>
                                <p:cTn id="158" presetID="41" presetClass="exit" presetSubtype="0" fill="hold" grpId="1" nodeType="withEffect">
                                  <p:stCondLst>
                                    <p:cond delay="0"/>
                                  </p:stCondLst>
                                  <p:iterate type="lt">
                                    <p:tmPct val="10000"/>
                                  </p:iterate>
                                  <p:childTnLst>
                                    <p:anim calcmode="lin" valueType="num">
                                      <p:cBhvr>
                                        <p:cTn id="159" dur="500"/>
                                        <p:tgtEl>
                                          <p:spTgt spid="384002"/>
                                        </p:tgtEl>
                                        <p:attrNameLst>
                                          <p:attrName>ppt_x</p:attrName>
                                        </p:attrNameLst>
                                      </p:cBhvr>
                                      <p:tavLst>
                                        <p:tav tm="0">
                                          <p:val>
                                            <p:strVal val="ppt_x"/>
                                          </p:val>
                                        </p:tav>
                                        <p:tav tm="50000">
                                          <p:val>
                                            <p:strVal val="ppt_x+.1"/>
                                          </p:val>
                                        </p:tav>
                                        <p:tav tm="100000">
                                          <p:val>
                                            <p:strVal val="ppt_x"/>
                                          </p:val>
                                        </p:tav>
                                      </p:tavLst>
                                    </p:anim>
                                    <p:anim calcmode="lin" valueType="num">
                                      <p:cBhvr>
                                        <p:cTn id="160" dur="500"/>
                                        <p:tgtEl>
                                          <p:spTgt spid="384002"/>
                                        </p:tgtEl>
                                        <p:attrNameLst>
                                          <p:attrName>ppt_y</p:attrName>
                                        </p:attrNameLst>
                                      </p:cBhvr>
                                      <p:tavLst>
                                        <p:tav tm="0">
                                          <p:val>
                                            <p:strVal val="ppt_y"/>
                                          </p:val>
                                        </p:tav>
                                        <p:tav tm="100000">
                                          <p:val>
                                            <p:strVal val="ppt_y"/>
                                          </p:val>
                                        </p:tav>
                                      </p:tavLst>
                                    </p:anim>
                                    <p:anim calcmode="lin" valueType="num">
                                      <p:cBhvr>
                                        <p:cTn id="161" dur="500"/>
                                        <p:tgtEl>
                                          <p:spTgt spid="384002"/>
                                        </p:tgtEl>
                                        <p:attrNameLst>
                                          <p:attrName>ppt_h</p:attrName>
                                        </p:attrNameLst>
                                      </p:cBhvr>
                                      <p:tavLst>
                                        <p:tav tm="0">
                                          <p:val>
                                            <p:strVal val="ppt_h"/>
                                          </p:val>
                                        </p:tav>
                                        <p:tav tm="50000">
                                          <p:val>
                                            <p:strVal val="ppt_h+.01"/>
                                          </p:val>
                                        </p:tav>
                                        <p:tav tm="100000">
                                          <p:val>
                                            <p:strVal val="ppt_h/10"/>
                                          </p:val>
                                        </p:tav>
                                      </p:tavLst>
                                    </p:anim>
                                    <p:anim calcmode="lin" valueType="num">
                                      <p:cBhvr>
                                        <p:cTn id="162" dur="500"/>
                                        <p:tgtEl>
                                          <p:spTgt spid="384002"/>
                                        </p:tgtEl>
                                        <p:attrNameLst>
                                          <p:attrName>ppt_w</p:attrName>
                                        </p:attrNameLst>
                                      </p:cBhvr>
                                      <p:tavLst>
                                        <p:tav tm="0">
                                          <p:val>
                                            <p:strVal val="ppt_w"/>
                                          </p:val>
                                        </p:tav>
                                        <p:tav tm="50000">
                                          <p:val>
                                            <p:strVal val="ppt_w+.01"/>
                                          </p:val>
                                        </p:tav>
                                        <p:tav tm="100000">
                                          <p:val>
                                            <p:strVal val="ppt_w/10"/>
                                          </p:val>
                                        </p:tav>
                                      </p:tavLst>
                                    </p:anim>
                                    <p:animEffect transition="out" filter="fade">
                                      <p:cBhvr>
                                        <p:cTn id="163" dur="500" tmFilter="0,0; .5, 0; 1, 1"/>
                                        <p:tgtEl>
                                          <p:spTgt spid="384002"/>
                                        </p:tgtEl>
                                      </p:cBhvr>
                                    </p:animEffect>
                                    <p:set>
                                      <p:cBhvr>
                                        <p:cTn id="164" dur="1" fill="hold">
                                          <p:stCondLst>
                                            <p:cond delay="499"/>
                                          </p:stCondLst>
                                        </p:cTn>
                                        <p:tgtEl>
                                          <p:spTgt spid="3840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p:bldP spid="384002" grpId="1"/>
      <p:bldP spid="384003" grpId="0" build="p"/>
      <p:bldP spid="38400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Checks and Balance System</a:t>
            </a:r>
          </a:p>
        </p:txBody>
      </p:sp>
      <p:sp>
        <p:nvSpPr>
          <p:cNvPr id="4099" name="Content Placeholder 2"/>
          <p:cNvSpPr>
            <a:spLocks noGrp="1"/>
          </p:cNvSpPr>
          <p:nvPr>
            <p:ph idx="1"/>
          </p:nvPr>
        </p:nvSpPr>
        <p:spPr>
          <a:xfrm>
            <a:off x="304800" y="1219200"/>
            <a:ext cx="8458200" cy="5327650"/>
          </a:xfrm>
        </p:spPr>
        <p:txBody>
          <a:bodyPr/>
          <a:lstStyle/>
          <a:p>
            <a:pPr eaLnBrk="1" hangingPunct="1"/>
            <a:r>
              <a:rPr lang="en-US" altLang="en-US" b="1" smtClean="0"/>
              <a:t>Prevents one branch from abusing power and distributes power equally</a:t>
            </a:r>
          </a:p>
          <a:p>
            <a:pPr lvl="1" eaLnBrk="1" hangingPunct="1"/>
            <a:r>
              <a:rPr lang="en-US" altLang="en-US" smtClean="0"/>
              <a:t>Executive- </a:t>
            </a:r>
          </a:p>
          <a:p>
            <a:pPr lvl="2" eaLnBrk="1" hangingPunct="1"/>
            <a:r>
              <a:rPr lang="en-US" altLang="en-US" smtClean="0"/>
              <a:t>Can Veto Legislation passed by Congress </a:t>
            </a:r>
            <a:r>
              <a:rPr lang="en-US" altLang="en-US" sz="1800" smtClean="0"/>
              <a:t>(legislative)</a:t>
            </a:r>
            <a:endParaRPr lang="en-US" altLang="en-US" smtClean="0"/>
          </a:p>
          <a:p>
            <a:pPr lvl="2" eaLnBrk="1" hangingPunct="1"/>
            <a:r>
              <a:rPr lang="en-US" altLang="en-US" smtClean="0"/>
              <a:t>Chooses Supreme Court Judges</a:t>
            </a:r>
          </a:p>
          <a:p>
            <a:pPr lvl="1" eaLnBrk="1" hangingPunct="1"/>
            <a:r>
              <a:rPr lang="en-US" altLang="en-US" smtClean="0"/>
              <a:t>Legislative</a:t>
            </a:r>
          </a:p>
          <a:p>
            <a:pPr lvl="2" eaLnBrk="1" hangingPunct="1"/>
            <a:r>
              <a:rPr lang="en-US" altLang="en-US" smtClean="0"/>
              <a:t>Takes 2/3 to override Veto of Executive branch</a:t>
            </a:r>
          </a:p>
          <a:p>
            <a:pPr lvl="2" eaLnBrk="1" hangingPunct="1"/>
            <a:r>
              <a:rPr lang="en-US" altLang="en-US" smtClean="0"/>
              <a:t>Approves all Judge appointees</a:t>
            </a:r>
          </a:p>
          <a:p>
            <a:pPr lvl="1" eaLnBrk="1" hangingPunct="1"/>
            <a:r>
              <a:rPr lang="en-US" altLang="en-US" smtClean="0"/>
              <a:t>Judicial </a:t>
            </a:r>
          </a:p>
          <a:p>
            <a:pPr lvl="2" eaLnBrk="1" hangingPunct="1"/>
            <a:r>
              <a:rPr lang="en-US" altLang="en-US" smtClean="0"/>
              <a:t>Judicial Review of Legislation or actions by the President</a:t>
            </a:r>
          </a:p>
        </p:txBody>
      </p:sp>
    </p:spTree>
    <p:extLst>
      <p:ext uri="{BB962C8B-B14F-4D97-AF65-F5344CB8AC3E}">
        <p14:creationId xmlns:p14="http://schemas.microsoft.com/office/powerpoint/2010/main" val="1614931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sz="3600" b="1" smtClean="0"/>
              <a:t>President’s Cabinet</a:t>
            </a:r>
          </a:p>
        </p:txBody>
      </p:sp>
      <p:sp>
        <p:nvSpPr>
          <p:cNvPr id="10243" name="Content Placeholder 2"/>
          <p:cNvSpPr>
            <a:spLocks noGrp="1"/>
          </p:cNvSpPr>
          <p:nvPr>
            <p:ph idx="1"/>
          </p:nvPr>
        </p:nvSpPr>
        <p:spPr>
          <a:xfrm>
            <a:off x="838200" y="1371600"/>
            <a:ext cx="7488238" cy="5327650"/>
          </a:xfrm>
        </p:spPr>
        <p:txBody>
          <a:bodyPr/>
          <a:lstStyle/>
          <a:p>
            <a:r>
              <a:rPr lang="en-US" b="1" dirty="0" smtClean="0"/>
              <a:t>The President’s Cabinet</a:t>
            </a:r>
          </a:p>
          <a:p>
            <a:pPr lvl="1"/>
            <a:r>
              <a:rPr lang="en-US" dirty="0" smtClean="0"/>
              <a:t>20 positions make up the President’s cabinet</a:t>
            </a:r>
          </a:p>
          <a:p>
            <a:pPr lvl="1"/>
            <a:r>
              <a:rPr lang="en-US" dirty="0" smtClean="0"/>
              <a:t>Positions are held by people chosen by the president to act as his/her advisers  </a:t>
            </a:r>
          </a:p>
          <a:p>
            <a:pPr lvl="1"/>
            <a:r>
              <a:rPr lang="en-US" dirty="0" smtClean="0"/>
              <a:t>They assist the President in day-to-day operations</a:t>
            </a:r>
          </a:p>
          <a:p>
            <a:pPr lvl="1"/>
            <a:r>
              <a:rPr lang="en-US" dirty="0" smtClean="0"/>
              <a:t>Cabinet members are confirmed by the Senate  </a:t>
            </a:r>
          </a:p>
        </p:txBody>
      </p:sp>
      <p:sp>
        <p:nvSpPr>
          <p:cNvPr id="4" name="Rectangle 3"/>
          <p:cNvSpPr/>
          <p:nvPr/>
        </p:nvSpPr>
        <p:spPr>
          <a:xfrm>
            <a:off x="2819400" y="4343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5" name="Rectangle 4"/>
          <p:cNvSpPr/>
          <p:nvPr/>
        </p:nvSpPr>
        <p:spPr>
          <a:xfrm>
            <a:off x="6934200" y="274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28613"/>
            <a:ext cx="8305800" cy="508000"/>
          </a:xfrm>
        </p:spPr>
        <p:txBody>
          <a:bodyPr/>
          <a:lstStyle/>
          <a:p>
            <a:pPr algn="ctr"/>
            <a:r>
              <a:rPr lang="en-US" b="1" smtClean="0"/>
              <a:t>Electing the President /Electoral College</a:t>
            </a:r>
          </a:p>
        </p:txBody>
      </p:sp>
      <p:sp>
        <p:nvSpPr>
          <p:cNvPr id="11267" name="Content Placeholder 2"/>
          <p:cNvSpPr>
            <a:spLocks noGrp="1"/>
          </p:cNvSpPr>
          <p:nvPr>
            <p:ph idx="1"/>
          </p:nvPr>
        </p:nvSpPr>
        <p:spPr>
          <a:xfrm>
            <a:off x="762000" y="1295400"/>
            <a:ext cx="7488238" cy="5327650"/>
          </a:xfrm>
        </p:spPr>
        <p:txBody>
          <a:bodyPr/>
          <a:lstStyle/>
          <a:p>
            <a:pPr>
              <a:buFontTx/>
              <a:buNone/>
            </a:pPr>
            <a:r>
              <a:rPr lang="en-US" b="1" smtClean="0">
                <a:solidFill>
                  <a:srgbClr val="000000"/>
                </a:solidFill>
              </a:rPr>
              <a:t>General Election</a:t>
            </a:r>
            <a:r>
              <a:rPr lang="en-US" smtClean="0">
                <a:solidFill>
                  <a:srgbClr val="000000"/>
                </a:solidFill>
              </a:rPr>
              <a:t> </a:t>
            </a:r>
            <a:r>
              <a:rPr lang="en-US" sz="1800" smtClean="0">
                <a:solidFill>
                  <a:srgbClr val="000000"/>
                </a:solidFill>
              </a:rPr>
              <a:t/>
            </a:r>
            <a:br>
              <a:rPr lang="en-US" sz="1800" smtClean="0">
                <a:solidFill>
                  <a:srgbClr val="000000"/>
                </a:solidFill>
              </a:rPr>
            </a:br>
            <a:r>
              <a:rPr lang="en-US" sz="1800" smtClean="0">
                <a:solidFill>
                  <a:srgbClr val="000000"/>
                </a:solidFill>
              </a:rPr>
              <a:t>Registered voters in each State and the District of Columbia vote for President and Vice President. </a:t>
            </a:r>
          </a:p>
          <a:p>
            <a:r>
              <a:rPr lang="en-US" sz="1800" smtClean="0">
                <a:solidFill>
                  <a:srgbClr val="000000"/>
                </a:solidFill>
              </a:rPr>
              <a:t>They cast their vote by selecting a pair of candidates listed on a single Presidential/Vice Presidential ticket. </a:t>
            </a:r>
          </a:p>
          <a:p>
            <a:r>
              <a:rPr lang="en-US" sz="1800" smtClean="0">
                <a:solidFill>
                  <a:srgbClr val="000000"/>
                </a:solidFill>
              </a:rPr>
              <a:t>By doing so, voters also choose slates of Electors to serve in the Electoral College. </a:t>
            </a:r>
          </a:p>
          <a:p>
            <a:r>
              <a:rPr lang="en-US" sz="1800" smtClean="0">
                <a:solidFill>
                  <a:srgbClr val="000000"/>
                </a:solidFill>
              </a:rPr>
              <a:t>Forty-eight of the fifty States and the District of Columbia are winner take all. The presidential candidate that wins the state will get all the electoral votes (Maine and Nebraska are the exceptions).</a:t>
            </a:r>
          </a:p>
          <a:p>
            <a:pPr>
              <a:buFontTx/>
              <a:buNone/>
            </a:pPr>
            <a:r>
              <a:rPr lang="en-US" b="1" smtClean="0">
                <a:solidFill>
                  <a:srgbClr val="000000"/>
                </a:solidFill>
              </a:rPr>
              <a:t>Counting Electoral Votes in Congress</a:t>
            </a:r>
            <a:r>
              <a:rPr lang="en-US" smtClean="0">
                <a:solidFill>
                  <a:srgbClr val="000000"/>
                </a:solidFill>
              </a:rPr>
              <a:t> </a:t>
            </a:r>
            <a:r>
              <a:rPr lang="en-US" sz="1600" smtClean="0">
                <a:solidFill>
                  <a:srgbClr val="000000"/>
                </a:solidFill>
              </a:rPr>
              <a:t/>
            </a:r>
            <a:br>
              <a:rPr lang="en-US" sz="1600" smtClean="0">
                <a:solidFill>
                  <a:srgbClr val="000000"/>
                </a:solidFill>
              </a:rPr>
            </a:br>
            <a:r>
              <a:rPr lang="en-US" sz="1800" smtClean="0">
                <a:solidFill>
                  <a:srgbClr val="000000"/>
                </a:solidFill>
              </a:rPr>
              <a:t>The Congress meets in joint session  on January 6, to count the electoral votes (Congress may pass a law to change the date</a:t>
            </a:r>
            <a:r>
              <a:rPr lang="en-US" sz="1600" smtClean="0">
                <a:solidFill>
                  <a:srgbClr val="000000"/>
                </a:solidFill>
              </a:rPr>
              <a:t>). </a:t>
            </a:r>
            <a:endParaRPr lang="en-US" smtClean="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smtClean="0"/>
              <a:t>   </a:t>
            </a:r>
            <a:r>
              <a:rPr lang="en-US" sz="4000" b="1" smtClean="0"/>
              <a:t>Supreme Court</a:t>
            </a:r>
            <a:r>
              <a:rPr lang="en-US" smtClean="0"/>
              <a:t>	</a:t>
            </a:r>
          </a:p>
        </p:txBody>
      </p:sp>
      <p:sp>
        <p:nvSpPr>
          <p:cNvPr id="12291" name="Content Placeholder 2"/>
          <p:cNvSpPr>
            <a:spLocks noGrp="1"/>
          </p:cNvSpPr>
          <p:nvPr>
            <p:ph idx="1"/>
          </p:nvPr>
        </p:nvSpPr>
        <p:spPr>
          <a:xfrm>
            <a:off x="533400" y="1219200"/>
            <a:ext cx="7488238" cy="5327650"/>
          </a:xfrm>
        </p:spPr>
        <p:txBody>
          <a:bodyPr/>
          <a:lstStyle/>
          <a:p>
            <a:r>
              <a:rPr lang="en-US" altLang="ko-KR" b="1" dirty="0" smtClean="0">
                <a:solidFill>
                  <a:schemeClr val="accent2"/>
                </a:solidFill>
                <a:latin typeface="Verdana" pitchFamily="34" charset="0"/>
                <a:ea typeface="굴림" pitchFamily="34" charset="-127"/>
              </a:rPr>
              <a:t>9 </a:t>
            </a:r>
            <a:r>
              <a:rPr lang="en-US" dirty="0" smtClean="0"/>
              <a:t>Justices sit on the Supreme Court</a:t>
            </a:r>
          </a:p>
          <a:p>
            <a:r>
              <a:rPr lang="en-US" altLang="ko-KR" b="1" dirty="0" smtClean="0">
                <a:solidFill>
                  <a:schemeClr val="accent2"/>
                </a:solidFill>
                <a:latin typeface="Verdana" pitchFamily="34" charset="0"/>
                <a:ea typeface="굴림" pitchFamily="34" charset="-127"/>
              </a:rPr>
              <a:t>All Justices </a:t>
            </a:r>
            <a:r>
              <a:rPr lang="en-US" dirty="0" smtClean="0"/>
              <a:t>are appointed by the President and confirmed by the Senate</a:t>
            </a:r>
          </a:p>
          <a:p>
            <a:r>
              <a:rPr lang="en-US" altLang="ko-KR" b="1" dirty="0" smtClean="0">
                <a:solidFill>
                  <a:schemeClr val="accent2"/>
                </a:solidFill>
                <a:latin typeface="Verdana" pitchFamily="34" charset="0"/>
                <a:ea typeface="굴림" pitchFamily="34" charset="-127"/>
              </a:rPr>
              <a:t>President</a:t>
            </a:r>
            <a:r>
              <a:rPr lang="en-US" dirty="0" smtClean="0"/>
              <a:t> appoints the </a:t>
            </a:r>
            <a:r>
              <a:rPr lang="en-US" u="sng" dirty="0" smtClean="0"/>
              <a:t>Chief Justice </a:t>
            </a:r>
            <a:r>
              <a:rPr lang="en-US" dirty="0" smtClean="0"/>
              <a:t>who is confirmed by the Senate </a:t>
            </a:r>
          </a:p>
          <a:p>
            <a:r>
              <a:rPr lang="en-US" altLang="ko-KR" b="1" dirty="0" smtClean="0">
                <a:solidFill>
                  <a:schemeClr val="accent2"/>
                </a:solidFill>
                <a:latin typeface="Verdana" pitchFamily="34" charset="0"/>
                <a:ea typeface="굴림" pitchFamily="34" charset="-127"/>
              </a:rPr>
              <a:t>Justices</a:t>
            </a:r>
            <a:r>
              <a:rPr lang="en-US" dirty="0" smtClean="0"/>
              <a:t> serve for life – or as long as they choose</a:t>
            </a:r>
          </a:p>
          <a:p>
            <a:pPr eaLnBrk="1" hangingPunct="1">
              <a:lnSpc>
                <a:spcPct val="90000"/>
              </a:lnSpc>
            </a:pPr>
            <a:r>
              <a:rPr lang="en-US" altLang="ko-KR" sz="2400" b="1" dirty="0" smtClean="0">
                <a:solidFill>
                  <a:schemeClr val="accent2"/>
                </a:solidFill>
                <a:latin typeface="Verdana" pitchFamily="34" charset="0"/>
                <a:ea typeface="굴림" pitchFamily="34" charset="-127"/>
              </a:rPr>
              <a:t>Power given to the courts:</a:t>
            </a:r>
          </a:p>
          <a:p>
            <a:pPr lvl="1" eaLnBrk="1" hangingPunct="1">
              <a:lnSpc>
                <a:spcPct val="90000"/>
              </a:lnSpc>
            </a:pPr>
            <a:r>
              <a:rPr lang="en-US" altLang="ko-KR" sz="2000" dirty="0" smtClean="0">
                <a:latin typeface="Verdana" pitchFamily="34" charset="0"/>
                <a:ea typeface="굴림" pitchFamily="34" charset="-127"/>
              </a:rPr>
              <a:t>Jurisdiction to hear cases</a:t>
            </a:r>
          </a:p>
          <a:p>
            <a:pPr lvl="1" eaLnBrk="1" hangingPunct="1">
              <a:lnSpc>
                <a:spcPct val="90000"/>
              </a:lnSpc>
            </a:pPr>
            <a:r>
              <a:rPr lang="en-US" altLang="ko-KR" sz="2000" dirty="0" smtClean="0">
                <a:latin typeface="Verdana" pitchFamily="34" charset="0"/>
                <a:ea typeface="굴림" pitchFamily="34" charset="-127"/>
              </a:rPr>
              <a:t>Judicial Review- consider a laws constitutionality  Does it go against the Constitution?</a:t>
            </a:r>
          </a:p>
          <a:p>
            <a:pPr lvl="1" eaLnBrk="1" hangingPunct="1">
              <a:lnSpc>
                <a:spcPct val="90000"/>
              </a:lnSpc>
            </a:pPr>
            <a:r>
              <a:rPr lang="en-US" altLang="ko-KR" sz="2000" dirty="0" smtClean="0">
                <a:latin typeface="Verdana" pitchFamily="34" charset="0"/>
                <a:ea typeface="굴림" pitchFamily="34" charset="-127"/>
              </a:rPr>
              <a:t>Last chance of appeal an individual can make</a:t>
            </a:r>
          </a:p>
          <a:p>
            <a:endParaRPr lang="en-US" dirty="0" smtClean="0"/>
          </a:p>
        </p:txBody>
      </p:sp>
      <p:sp>
        <p:nvSpPr>
          <p:cNvPr id="5" name="Rectangle 4"/>
          <p:cNvSpPr/>
          <p:nvPr/>
        </p:nvSpPr>
        <p:spPr>
          <a:xfrm>
            <a:off x="5410200" y="3276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6" name="Rectangle 5"/>
          <p:cNvSpPr/>
          <p:nvPr/>
        </p:nvSpPr>
        <p:spPr>
          <a:xfrm>
            <a:off x="6858000" y="1371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7" name="Rectangle 6"/>
          <p:cNvSpPr/>
          <p:nvPr/>
        </p:nvSpPr>
        <p:spPr>
          <a:xfrm>
            <a:off x="23622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71600" y="228600"/>
            <a:ext cx="7129462" cy="609600"/>
          </a:xfrm>
        </p:spPr>
        <p:txBody>
          <a:bodyPr/>
          <a:lstStyle/>
          <a:p>
            <a:r>
              <a:rPr lang="en-US" sz="3600" b="1" dirty="0" smtClean="0"/>
              <a:t>Hierarchy of Federal Courts</a:t>
            </a:r>
            <a:endParaRPr lang="en-US" sz="3600" b="1" dirty="0" smtClean="0">
              <a:solidFill>
                <a:srgbClr val="FFFF00"/>
              </a:solidFill>
            </a:endParaRPr>
          </a:p>
        </p:txBody>
      </p:sp>
      <p:sp>
        <p:nvSpPr>
          <p:cNvPr id="13315" name="Content Placeholder 2"/>
          <p:cNvSpPr>
            <a:spLocks noGrp="1"/>
          </p:cNvSpPr>
          <p:nvPr>
            <p:ph idx="1"/>
          </p:nvPr>
        </p:nvSpPr>
        <p:spPr>
          <a:xfrm>
            <a:off x="533400" y="1219200"/>
            <a:ext cx="7488238" cy="5327650"/>
          </a:xfrm>
        </p:spPr>
        <p:txBody>
          <a:bodyPr/>
          <a:lstStyle/>
          <a:p>
            <a:pPr>
              <a:buFontTx/>
              <a:buNone/>
            </a:pPr>
            <a:r>
              <a:rPr lang="en-US" dirty="0" smtClean="0"/>
              <a:t>Hierarchy of Federal Courts</a:t>
            </a:r>
          </a:p>
        </p:txBody>
      </p:sp>
      <p:sp>
        <p:nvSpPr>
          <p:cNvPr id="4" name="Rectangle 4"/>
          <p:cNvSpPr>
            <a:spLocks noChangeArrowheads="1"/>
          </p:cNvSpPr>
          <p:nvPr/>
        </p:nvSpPr>
        <p:spPr bwMode="auto">
          <a:xfrm>
            <a:off x="228600" y="4572000"/>
            <a:ext cx="6026150" cy="1465263"/>
          </a:xfrm>
          <a:prstGeom prst="rect">
            <a:avLst/>
          </a:prstGeom>
          <a:noFill/>
          <a:ln w="9525">
            <a:noFill/>
            <a:miter lim="800000"/>
            <a:headEnd/>
            <a:tailEnd/>
          </a:ln>
        </p:spPr>
        <p:txBody>
          <a:bodyPr wrap="none" anchor="ctr">
            <a:spAutoFit/>
          </a:bodyPr>
          <a:lstStyle/>
          <a:p>
            <a:pPr algn="ctr">
              <a:buFont typeface="Webdings" pitchFamily="18" charset="2"/>
              <a:buNone/>
            </a:pP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 </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     </a:t>
            </a:r>
            <a:r>
              <a:rPr lang="en-US">
                <a:solidFill>
                  <a:srgbClr val="000000"/>
                </a:solidFill>
              </a:rPr>
              <a:t> </a:t>
            </a:r>
          </a:p>
          <a:p>
            <a:pPr algn="ct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     </a:t>
            </a:r>
            <a:r>
              <a:rPr lang="en-US">
                <a:solidFill>
                  <a:srgbClr val="000000"/>
                </a:solidFill>
              </a:rPr>
              <a:t> </a:t>
            </a:r>
          </a:p>
          <a:p>
            <a:pPr algn="ct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     </a:t>
            </a:r>
            <a:r>
              <a:rPr lang="en-US">
                <a:solidFill>
                  <a:srgbClr val="000000"/>
                </a:solidFill>
              </a:rPr>
              <a:t> </a:t>
            </a:r>
          </a:p>
          <a:p>
            <a:pPr algn="ct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a:t>
            </a:r>
            <a:r>
              <a:rPr lang="en-US">
                <a:solidFill>
                  <a:srgbClr val="000000"/>
                </a:solidFill>
              </a:rPr>
              <a:t> </a:t>
            </a:r>
            <a:r>
              <a:rPr lang="en-US">
                <a:solidFill>
                  <a:srgbClr val="000000"/>
                </a:solidFill>
                <a:sym typeface="Webdings" pitchFamily="18" charset="2"/>
              </a:rPr>
              <a:t>     </a:t>
            </a:r>
            <a:r>
              <a:rPr lang="en-US">
                <a:solidFill>
                  <a:srgbClr val="000000"/>
                </a:solidFill>
              </a:rPr>
              <a:t> </a:t>
            </a:r>
          </a:p>
          <a:p>
            <a:pPr algn="ctr"/>
            <a:r>
              <a:rPr lang="en-US">
                <a:solidFill>
                  <a:srgbClr val="000000"/>
                </a:solidFill>
                <a:sym typeface="Webdings" pitchFamily="18" charset="2"/>
              </a:rPr>
              <a:t></a:t>
            </a:r>
          </a:p>
        </p:txBody>
      </p:sp>
      <p:sp>
        <p:nvSpPr>
          <p:cNvPr id="5" name="Rectangle 6"/>
          <p:cNvSpPr>
            <a:spLocks noChangeArrowheads="1"/>
          </p:cNvSpPr>
          <p:nvPr/>
        </p:nvSpPr>
        <p:spPr bwMode="auto">
          <a:xfrm>
            <a:off x="949325" y="3184525"/>
            <a:ext cx="4587875" cy="1311275"/>
          </a:xfrm>
          <a:prstGeom prst="rect">
            <a:avLst/>
          </a:prstGeom>
          <a:noFill/>
          <a:ln w="9525">
            <a:noFill/>
            <a:miter lim="800000"/>
            <a:headEnd/>
            <a:tailEnd/>
          </a:ln>
        </p:spPr>
        <p:txBody>
          <a:bodyPr wrap="none" anchor="ctr">
            <a:spAutoFit/>
          </a:bodyPr>
          <a:lstStyle/>
          <a:p>
            <a:pPr algn="ctr">
              <a:buFont typeface="Webdings" pitchFamily="18" charset="2"/>
              <a:buNone/>
            </a:pP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 </a:t>
            </a:r>
            <a:r>
              <a:rPr lang="en-US" sz="4000">
                <a:solidFill>
                  <a:schemeClr val="accent1"/>
                </a:solidFill>
              </a:rPr>
              <a:t> </a:t>
            </a: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a:t>
            </a:r>
            <a:endParaRPr lang="en-US" sz="4000">
              <a:solidFill>
                <a:schemeClr val="accent1"/>
              </a:solidFill>
            </a:endParaRPr>
          </a:p>
          <a:p>
            <a:pPr algn="ctr">
              <a:buFont typeface="Webdings" pitchFamily="18" charset="2"/>
              <a:buNone/>
            </a:pP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a:t>
            </a:r>
            <a:r>
              <a:rPr lang="en-US" sz="4000">
                <a:solidFill>
                  <a:schemeClr val="accent1"/>
                </a:solidFill>
              </a:rPr>
              <a:t> </a:t>
            </a:r>
            <a:r>
              <a:rPr lang="en-US" sz="4000">
                <a:solidFill>
                  <a:schemeClr val="accent1"/>
                </a:solidFill>
                <a:sym typeface="Webdings" pitchFamily="18" charset="2"/>
              </a:rPr>
              <a:t> </a:t>
            </a:r>
          </a:p>
        </p:txBody>
      </p:sp>
      <p:pic>
        <p:nvPicPr>
          <p:cNvPr id="6" name="Picture 7" descr="MCBL00496_0000[1]"/>
          <p:cNvPicPr>
            <a:picLocks noChangeAspect="1" noChangeArrowheads="1"/>
          </p:cNvPicPr>
          <p:nvPr/>
        </p:nvPicPr>
        <p:blipFill>
          <a:blip r:embed="rId2" cstate="print"/>
          <a:srcRect/>
          <a:stretch>
            <a:fillRect/>
          </a:stretch>
        </p:blipFill>
        <p:spPr bwMode="auto">
          <a:xfrm>
            <a:off x="1295400" y="1676400"/>
            <a:ext cx="3802063" cy="1411288"/>
          </a:xfrm>
          <a:prstGeom prst="rect">
            <a:avLst/>
          </a:prstGeom>
          <a:noFill/>
          <a:ln w="9525">
            <a:noFill/>
            <a:miter lim="800000"/>
            <a:headEnd/>
            <a:tailEnd/>
          </a:ln>
        </p:spPr>
      </p:pic>
      <p:sp>
        <p:nvSpPr>
          <p:cNvPr id="7" name="AutoShape 9"/>
          <p:cNvSpPr>
            <a:spLocks/>
          </p:cNvSpPr>
          <p:nvPr/>
        </p:nvSpPr>
        <p:spPr bwMode="auto">
          <a:xfrm>
            <a:off x="6019800" y="4495800"/>
            <a:ext cx="381000" cy="1676400"/>
          </a:xfrm>
          <a:prstGeom prst="rightBrace">
            <a:avLst>
              <a:gd name="adj1" fmla="val 36667"/>
              <a:gd name="adj2" fmla="val 50000"/>
            </a:avLst>
          </a:prstGeom>
          <a:noFill/>
          <a:ln w="57150">
            <a:solidFill>
              <a:schemeClr val="accent2"/>
            </a:solidFill>
            <a:round/>
            <a:headEnd/>
            <a:tailEnd/>
          </a:ln>
        </p:spPr>
        <p:txBody>
          <a:bodyPr wrap="none" anchor="ctr"/>
          <a:lstStyle/>
          <a:p>
            <a:endParaRPr lang="en-US"/>
          </a:p>
        </p:txBody>
      </p:sp>
      <p:sp>
        <p:nvSpPr>
          <p:cNvPr id="8" name="AutoShape 10"/>
          <p:cNvSpPr>
            <a:spLocks/>
          </p:cNvSpPr>
          <p:nvPr/>
        </p:nvSpPr>
        <p:spPr bwMode="auto">
          <a:xfrm>
            <a:off x="5181600" y="3352800"/>
            <a:ext cx="1219200" cy="1143000"/>
          </a:xfrm>
          <a:prstGeom prst="rightBrace">
            <a:avLst>
              <a:gd name="adj1" fmla="val 8333"/>
              <a:gd name="adj2" fmla="val 50000"/>
            </a:avLst>
          </a:prstGeom>
          <a:noFill/>
          <a:ln w="57150">
            <a:solidFill>
              <a:schemeClr val="accent2"/>
            </a:solidFill>
            <a:round/>
            <a:headEnd/>
            <a:tailEnd/>
          </a:ln>
        </p:spPr>
        <p:txBody>
          <a:bodyPr wrap="none" anchor="ctr"/>
          <a:lstStyle/>
          <a:p>
            <a:endParaRPr lang="en-US"/>
          </a:p>
        </p:txBody>
      </p:sp>
      <p:sp>
        <p:nvSpPr>
          <p:cNvPr id="9" name="AutoShape 11"/>
          <p:cNvSpPr>
            <a:spLocks/>
          </p:cNvSpPr>
          <p:nvPr/>
        </p:nvSpPr>
        <p:spPr bwMode="auto">
          <a:xfrm>
            <a:off x="4648200" y="2057400"/>
            <a:ext cx="1752600" cy="1143000"/>
          </a:xfrm>
          <a:prstGeom prst="rightBrace">
            <a:avLst>
              <a:gd name="adj1" fmla="val 8333"/>
              <a:gd name="adj2" fmla="val 50000"/>
            </a:avLst>
          </a:prstGeom>
          <a:noFill/>
          <a:ln w="57150">
            <a:solidFill>
              <a:schemeClr val="accent2"/>
            </a:solidFill>
            <a:round/>
            <a:headEnd/>
            <a:tailEnd/>
          </a:ln>
        </p:spPr>
        <p:txBody>
          <a:bodyPr wrap="none" anchor="ctr"/>
          <a:lstStyle/>
          <a:p>
            <a:endParaRPr lang="en-US"/>
          </a:p>
        </p:txBody>
      </p:sp>
      <p:sp>
        <p:nvSpPr>
          <p:cNvPr id="10" name="WordArt 12"/>
          <p:cNvSpPr>
            <a:spLocks noChangeArrowheads="1" noChangeShapeType="1" noTextEdit="1"/>
          </p:cNvSpPr>
          <p:nvPr/>
        </p:nvSpPr>
        <p:spPr bwMode="auto">
          <a:xfrm>
            <a:off x="6400800" y="4876800"/>
            <a:ext cx="1838325" cy="9017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District</a:t>
            </a:r>
          </a:p>
          <a:p>
            <a:pPr algn="ctr"/>
            <a:r>
              <a:rPr lang="en-US" sz="3600" kern="10">
                <a:ln w="9525">
                  <a:solidFill>
                    <a:srgbClr val="000000"/>
                  </a:solidFill>
                  <a:round/>
                  <a:headEnd/>
                  <a:tailEnd/>
                </a:ln>
                <a:solidFill>
                  <a:srgbClr val="000000"/>
                </a:solidFill>
                <a:latin typeface="Arial Black"/>
              </a:rPr>
              <a:t>Court</a:t>
            </a:r>
          </a:p>
        </p:txBody>
      </p:sp>
      <p:sp>
        <p:nvSpPr>
          <p:cNvPr id="11" name="WordArt 13"/>
          <p:cNvSpPr>
            <a:spLocks noChangeArrowheads="1" noChangeShapeType="1" noTextEdit="1"/>
          </p:cNvSpPr>
          <p:nvPr/>
        </p:nvSpPr>
        <p:spPr bwMode="auto">
          <a:xfrm>
            <a:off x="6400800" y="3352800"/>
            <a:ext cx="1838325" cy="9017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Appeals</a:t>
            </a:r>
          </a:p>
          <a:p>
            <a:pPr algn="ctr"/>
            <a:r>
              <a:rPr lang="en-US" sz="3600" kern="10">
                <a:ln w="9525">
                  <a:solidFill>
                    <a:srgbClr val="000000"/>
                  </a:solidFill>
                  <a:round/>
                  <a:headEnd/>
                  <a:tailEnd/>
                </a:ln>
                <a:solidFill>
                  <a:srgbClr val="000000"/>
                </a:solidFill>
                <a:latin typeface="Arial Black"/>
              </a:rPr>
              <a:t>Court</a:t>
            </a:r>
          </a:p>
        </p:txBody>
      </p:sp>
      <p:sp>
        <p:nvSpPr>
          <p:cNvPr id="12" name="WordArt 14"/>
          <p:cNvSpPr>
            <a:spLocks noChangeArrowheads="1" noChangeShapeType="1" noTextEdit="1"/>
          </p:cNvSpPr>
          <p:nvPr/>
        </p:nvSpPr>
        <p:spPr bwMode="auto">
          <a:xfrm>
            <a:off x="6400800" y="2057400"/>
            <a:ext cx="1838325" cy="9017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Supreme</a:t>
            </a:r>
          </a:p>
          <a:p>
            <a:pPr algn="ctr"/>
            <a:r>
              <a:rPr lang="en-US" sz="3600" kern="10">
                <a:ln w="9525">
                  <a:solidFill>
                    <a:srgbClr val="000000"/>
                  </a:solidFill>
                  <a:round/>
                  <a:headEnd/>
                  <a:tailEnd/>
                </a:ln>
                <a:solidFill>
                  <a:srgbClr val="000000"/>
                </a:solidFill>
                <a:latin typeface="Arial Black"/>
              </a:rPr>
              <a:t>Court</a:t>
            </a:r>
          </a:p>
        </p:txBody>
      </p:sp>
      <p:sp>
        <p:nvSpPr>
          <p:cNvPr id="13" name="Text Box 15"/>
          <p:cNvSpPr txBox="1">
            <a:spLocks noChangeArrowheads="1"/>
          </p:cNvSpPr>
          <p:nvPr/>
        </p:nvSpPr>
        <p:spPr bwMode="auto">
          <a:xfrm>
            <a:off x="2743200" y="4876800"/>
            <a:ext cx="1447800" cy="1016000"/>
          </a:xfrm>
          <a:prstGeom prst="rect">
            <a:avLst/>
          </a:prstGeom>
          <a:solidFill>
            <a:schemeClr val="bg1"/>
          </a:solidFill>
          <a:ln w="9525">
            <a:solidFill>
              <a:srgbClr val="000000"/>
            </a:solidFill>
            <a:miter lim="800000"/>
            <a:headEnd/>
            <a:tailEnd/>
          </a:ln>
        </p:spPr>
        <p:txBody>
          <a:bodyPr>
            <a:spAutoFit/>
          </a:bodyPr>
          <a:lstStyle/>
          <a:p>
            <a:pPr algn="ctr">
              <a:spcBef>
                <a:spcPct val="50000"/>
              </a:spcBef>
            </a:pPr>
            <a:r>
              <a:rPr lang="en-US" sz="6000" b="1">
                <a:solidFill>
                  <a:schemeClr val="accent2"/>
                </a:solidFill>
              </a:rPr>
              <a:t>94</a:t>
            </a:r>
          </a:p>
        </p:txBody>
      </p:sp>
      <p:sp>
        <p:nvSpPr>
          <p:cNvPr id="14" name="Text Box 16"/>
          <p:cNvSpPr txBox="1">
            <a:spLocks noChangeArrowheads="1"/>
          </p:cNvSpPr>
          <p:nvPr/>
        </p:nvSpPr>
        <p:spPr bwMode="auto">
          <a:xfrm>
            <a:off x="2743200" y="3403600"/>
            <a:ext cx="1447800" cy="1016000"/>
          </a:xfrm>
          <a:prstGeom prst="rect">
            <a:avLst/>
          </a:prstGeom>
          <a:solidFill>
            <a:schemeClr val="bg1"/>
          </a:solidFill>
          <a:ln w="9525">
            <a:solidFill>
              <a:srgbClr val="000000"/>
            </a:solidFill>
            <a:miter lim="800000"/>
            <a:headEnd/>
            <a:tailEnd/>
          </a:ln>
        </p:spPr>
        <p:txBody>
          <a:bodyPr>
            <a:spAutoFit/>
          </a:bodyPr>
          <a:lstStyle/>
          <a:p>
            <a:pPr algn="ctr">
              <a:spcBef>
                <a:spcPct val="50000"/>
              </a:spcBef>
            </a:pPr>
            <a:r>
              <a:rPr lang="en-US" sz="6000" b="1">
                <a:solidFill>
                  <a:schemeClr val="accent2"/>
                </a:solidFill>
              </a:rPr>
              <a:t>13</a:t>
            </a:r>
          </a:p>
        </p:txBody>
      </p:sp>
      <p:sp>
        <p:nvSpPr>
          <p:cNvPr id="15" name="Text Box 17"/>
          <p:cNvSpPr txBox="1">
            <a:spLocks noChangeArrowheads="1"/>
          </p:cNvSpPr>
          <p:nvPr/>
        </p:nvSpPr>
        <p:spPr bwMode="auto">
          <a:xfrm>
            <a:off x="2743200" y="1981200"/>
            <a:ext cx="1447800" cy="1016000"/>
          </a:xfrm>
          <a:prstGeom prst="rect">
            <a:avLst/>
          </a:prstGeom>
          <a:solidFill>
            <a:schemeClr val="bg1"/>
          </a:solidFill>
          <a:ln w="9525">
            <a:solidFill>
              <a:srgbClr val="000000"/>
            </a:solidFill>
            <a:miter lim="800000"/>
            <a:headEnd/>
            <a:tailEnd/>
          </a:ln>
        </p:spPr>
        <p:txBody>
          <a:bodyPr>
            <a:spAutoFit/>
          </a:bodyPr>
          <a:lstStyle/>
          <a:p>
            <a:pPr algn="ctr">
              <a:spcBef>
                <a:spcPct val="50000"/>
              </a:spcBef>
            </a:pPr>
            <a:r>
              <a:rPr lang="en-US" sz="6000" b="1">
                <a:solidFill>
                  <a:schemeClr val="accent2"/>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xit" presetSubtype="4" fill="hold" grpId="1" nodeType="clickEffect">
                                  <p:stCondLst>
                                    <p:cond delay="0"/>
                                  </p:stCondLst>
                                  <p:childTnLst>
                                    <p:animEffect transition="out" filter="slide(fromBottom)">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2" presetClass="exit" presetSubtype="4" fill="hold" grpId="1" nodeType="withEffect">
                                  <p:stCondLst>
                                    <p:cond delay="0"/>
                                  </p:stCondLst>
                                  <p:childTnLst>
                                    <p:animEffect transition="out" filter="slide(fromBottom)">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2" presetClass="exit" presetSubtype="4" fill="hold" grpId="1" nodeType="withEffect">
                                  <p:stCondLst>
                                    <p:cond delay="0"/>
                                  </p:stCondLst>
                                  <p:childTnLst>
                                    <p:animEffect transition="out" filter="slide(fromBottom)">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12" presetClass="exit" presetSubtype="4" fill="hold" grpId="1" nodeType="withEffect">
                                  <p:stCondLst>
                                    <p:cond delay="0"/>
                                  </p:stCondLst>
                                  <p:childTnLst>
                                    <p:animEffect transition="out" filter="slide(fromBottom)">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2" presetClass="exit" presetSubtype="4" fill="hold" grpId="1" nodeType="withEffect">
                                  <p:stCondLst>
                                    <p:cond delay="0"/>
                                  </p:stCondLst>
                                  <p:childTnLst>
                                    <p:animEffect transition="out" filter="slide(fromBottom)">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par>
                                <p:cTn id="71" presetID="12" presetClass="exit" presetSubtype="4" fill="hold" grpId="1" nodeType="withEffect">
                                  <p:stCondLst>
                                    <p:cond delay="0"/>
                                  </p:stCondLst>
                                  <p:childTnLst>
                                    <p:animEffect transition="out" filter="slide(fromBottom)">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2" presetClass="exit" presetSubtype="4" fill="hold" grpId="1" nodeType="withEffect">
                                  <p:stCondLst>
                                    <p:cond delay="0"/>
                                  </p:stCondLst>
                                  <p:childTnLst>
                                    <p:animEffect transition="out" filter="slide(fromBottom)">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12" presetClass="exit" presetSubtype="4" fill="hold" grpId="1" nodeType="withEffect">
                                  <p:stCondLst>
                                    <p:cond delay="0"/>
                                  </p:stCondLst>
                                  <p:childTnLst>
                                    <p:animEffect transition="out" filter="slide(fromBottom)">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2" presetClass="exit" presetSubtype="4" fill="hold" grpId="1" nodeType="withEffect">
                                  <p:stCondLst>
                                    <p:cond delay="0"/>
                                  </p:stCondLst>
                                  <p:childTnLst>
                                    <p:animEffect transition="out" filter="slide(fromBottom)">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par>
                          <p:cTn id="83" fill="hold">
                            <p:stCondLst>
                              <p:cond delay="500"/>
                            </p:stCondLst>
                            <p:childTnLst>
                              <p:par>
                                <p:cTn id="84" presetID="2" presetClass="exit" presetSubtype="2" fill="hold" grpId="1" nodeType="afterEffect">
                                  <p:stCondLst>
                                    <p:cond delay="0"/>
                                  </p:stCondLst>
                                  <p:childTnLst>
                                    <p:anim calcmode="lin" valueType="num">
                                      <p:cBhvr additive="base">
                                        <p:cTn id="85" dur="500"/>
                                        <p:tgtEl>
                                          <p:spTgt spid="4"/>
                                        </p:tgtEl>
                                        <p:attrNameLst>
                                          <p:attrName>ppt_x</p:attrName>
                                        </p:attrNameLst>
                                      </p:cBhvr>
                                      <p:tavLst>
                                        <p:tav tm="0">
                                          <p:val>
                                            <p:strVal val="ppt_x"/>
                                          </p:val>
                                        </p:tav>
                                        <p:tav tm="100000">
                                          <p:val>
                                            <p:strVal val="1+ppt_w/2"/>
                                          </p:val>
                                        </p:tav>
                                      </p:tavLst>
                                    </p:anim>
                                    <p:anim calcmode="lin" valueType="num">
                                      <p:cBhvr additive="base">
                                        <p:cTn id="86" dur="500"/>
                                        <p:tgtEl>
                                          <p:spTgt spid="4"/>
                                        </p:tgtEl>
                                        <p:attrNameLst>
                                          <p:attrName>ppt_y</p:attrName>
                                        </p:attrNameLst>
                                      </p:cBhvr>
                                      <p:tavLst>
                                        <p:tav tm="0">
                                          <p:val>
                                            <p:strVal val="ppt_y"/>
                                          </p:val>
                                        </p:tav>
                                        <p:tav tm="100000">
                                          <p:val>
                                            <p:strVal val="ppt_y"/>
                                          </p:val>
                                        </p:tav>
                                      </p:tavLst>
                                    </p:anim>
                                    <p:set>
                                      <p:cBhvr>
                                        <p:cTn id="87" dur="1" fill="hold">
                                          <p:stCondLst>
                                            <p:cond delay="499"/>
                                          </p:stCondLst>
                                        </p:cTn>
                                        <p:tgtEl>
                                          <p:spTgt spid="4"/>
                                        </p:tgtEl>
                                        <p:attrNameLst>
                                          <p:attrName>style.visibility</p:attrName>
                                        </p:attrNameLst>
                                      </p:cBhvr>
                                      <p:to>
                                        <p:strVal val="hidden"/>
                                      </p:to>
                                    </p:set>
                                  </p:childTnLst>
                                </p:cTn>
                              </p:par>
                              <p:par>
                                <p:cTn id="88" presetID="2" presetClass="exit" presetSubtype="2" fill="hold" grpId="1" nodeType="withEffect">
                                  <p:stCondLst>
                                    <p:cond delay="0"/>
                                  </p:stCondLst>
                                  <p:childTnLst>
                                    <p:anim calcmode="lin" valueType="num">
                                      <p:cBhvr additive="base">
                                        <p:cTn id="89" dur="500"/>
                                        <p:tgtEl>
                                          <p:spTgt spid="5"/>
                                        </p:tgtEl>
                                        <p:attrNameLst>
                                          <p:attrName>ppt_x</p:attrName>
                                        </p:attrNameLst>
                                      </p:cBhvr>
                                      <p:tavLst>
                                        <p:tav tm="0">
                                          <p:val>
                                            <p:strVal val="ppt_x"/>
                                          </p:val>
                                        </p:tav>
                                        <p:tav tm="100000">
                                          <p:val>
                                            <p:strVal val="1+ppt_w/2"/>
                                          </p:val>
                                        </p:tav>
                                      </p:tavLst>
                                    </p:anim>
                                    <p:anim calcmode="lin" valueType="num">
                                      <p:cBhvr additive="base">
                                        <p:cTn id="90" dur="500"/>
                                        <p:tgtEl>
                                          <p:spTgt spid="5"/>
                                        </p:tgtEl>
                                        <p:attrNameLst>
                                          <p:attrName>ppt_y</p:attrName>
                                        </p:attrNameLst>
                                      </p:cBhvr>
                                      <p:tavLst>
                                        <p:tav tm="0">
                                          <p:val>
                                            <p:strVal val="ppt_y"/>
                                          </p:val>
                                        </p:tav>
                                        <p:tav tm="100000">
                                          <p:val>
                                            <p:strVal val="ppt_y"/>
                                          </p:val>
                                        </p:tav>
                                      </p:tavLst>
                                    </p:anim>
                                    <p:set>
                                      <p:cBhvr>
                                        <p:cTn id="91" dur="1" fill="hold">
                                          <p:stCondLst>
                                            <p:cond delay="499"/>
                                          </p:stCondLst>
                                        </p:cTn>
                                        <p:tgtEl>
                                          <p:spTgt spid="5"/>
                                        </p:tgtEl>
                                        <p:attrNameLst>
                                          <p:attrName>style.visibility</p:attrName>
                                        </p:attrNameLst>
                                      </p:cBhvr>
                                      <p:to>
                                        <p:strVal val="hidden"/>
                                      </p:to>
                                    </p:set>
                                  </p:childTnLst>
                                </p:cTn>
                              </p:par>
                              <p:par>
                                <p:cTn id="92" presetID="2" presetClass="exit" presetSubtype="2" fill="hold" nodeType="withEffect">
                                  <p:stCondLst>
                                    <p:cond delay="0"/>
                                  </p:stCondLst>
                                  <p:childTnLst>
                                    <p:anim calcmode="lin" valueType="num">
                                      <p:cBhvr additive="base">
                                        <p:cTn id="93" dur="500"/>
                                        <p:tgtEl>
                                          <p:spTgt spid="6"/>
                                        </p:tgtEl>
                                        <p:attrNameLst>
                                          <p:attrName>ppt_x</p:attrName>
                                        </p:attrNameLst>
                                      </p:cBhvr>
                                      <p:tavLst>
                                        <p:tav tm="0">
                                          <p:val>
                                            <p:strVal val="ppt_x"/>
                                          </p:val>
                                        </p:tav>
                                        <p:tav tm="100000">
                                          <p:val>
                                            <p:strVal val="1+ppt_w/2"/>
                                          </p:val>
                                        </p:tav>
                                      </p:tavLst>
                                    </p:anim>
                                    <p:anim calcmode="lin" valueType="num">
                                      <p:cBhvr additive="base">
                                        <p:cTn id="94" dur="500"/>
                                        <p:tgtEl>
                                          <p:spTgt spid="6"/>
                                        </p:tgtEl>
                                        <p:attrNameLst>
                                          <p:attrName>ppt_y</p:attrName>
                                        </p:attrNameLst>
                                      </p:cBhvr>
                                      <p:tavLst>
                                        <p:tav tm="0">
                                          <p:val>
                                            <p:strVal val="ppt_y"/>
                                          </p:val>
                                        </p:tav>
                                        <p:tav tm="100000">
                                          <p:val>
                                            <p:strVal val="ppt_y"/>
                                          </p:val>
                                        </p:tav>
                                      </p:tavLst>
                                    </p:anim>
                                    <p:set>
                                      <p:cBhvr>
                                        <p:cTn id="9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260350"/>
            <a:ext cx="8002588" cy="649288"/>
          </a:xfrm>
        </p:spPr>
        <p:txBody>
          <a:bodyPr/>
          <a:lstStyle/>
          <a:p>
            <a:pPr eaLnBrk="1" hangingPunct="1"/>
            <a:r>
              <a:rPr lang="en-US" b="1" smtClean="0">
                <a:latin typeface="Tahoma" pitchFamily="34" charset="0"/>
              </a:rPr>
              <a:t/>
            </a:r>
            <a:br>
              <a:rPr lang="en-US" b="1" smtClean="0">
                <a:latin typeface="Tahoma" pitchFamily="34" charset="0"/>
              </a:rPr>
            </a:br>
            <a:r>
              <a:rPr lang="en-US" b="1" smtClean="0">
                <a:latin typeface="Tahoma" pitchFamily="34" charset="0"/>
              </a:rPr>
              <a:t>    Three Branches of Government</a:t>
            </a:r>
            <a:endParaRPr lang="uk-UA" b="1" smtClean="0">
              <a:latin typeface="Tahoma" pitchFamily="34" charset="0"/>
            </a:endParaRPr>
          </a:p>
        </p:txBody>
      </p:sp>
      <p:sp>
        <p:nvSpPr>
          <p:cNvPr id="361475" name="Rectangle 3"/>
          <p:cNvSpPr>
            <a:spLocks noGrp="1" noChangeArrowheads="1"/>
          </p:cNvSpPr>
          <p:nvPr>
            <p:ph type="body" idx="1"/>
          </p:nvPr>
        </p:nvSpPr>
        <p:spPr>
          <a:xfrm>
            <a:off x="609600" y="1447800"/>
            <a:ext cx="7924800" cy="4643438"/>
          </a:xfrm>
        </p:spPr>
        <p:txBody>
          <a:bodyPr/>
          <a:lstStyle/>
          <a:p>
            <a:pPr eaLnBrk="1" hangingPunct="1"/>
            <a:r>
              <a:rPr lang="en-US" altLang="ko-KR" sz="2400" b="1" smtClean="0">
                <a:solidFill>
                  <a:schemeClr val="accent2"/>
                </a:solidFill>
                <a:latin typeface="Verdana" pitchFamily="34" charset="0"/>
                <a:ea typeface="굴림" pitchFamily="34" charset="-127"/>
              </a:rPr>
              <a:t>Power is distributed among the 3 branches of Government</a:t>
            </a:r>
          </a:p>
          <a:p>
            <a:pPr eaLnBrk="1" hangingPunct="1"/>
            <a:r>
              <a:rPr lang="en-US" altLang="ko-KR" sz="2400" b="1" smtClean="0">
                <a:solidFill>
                  <a:schemeClr val="accent2"/>
                </a:solidFill>
                <a:latin typeface="Verdana" pitchFamily="34" charset="0"/>
                <a:ea typeface="굴림" pitchFamily="34" charset="-127"/>
              </a:rPr>
              <a:t>2 Houses of Congress – House and Senate</a:t>
            </a:r>
          </a:p>
          <a:p>
            <a:pPr lvl="1" eaLnBrk="1" hangingPunct="1"/>
            <a:r>
              <a:rPr lang="en-US" altLang="ko-KR" sz="2000" smtClean="0">
                <a:latin typeface="Verdana" pitchFamily="34" charset="0"/>
                <a:ea typeface="굴림" pitchFamily="34" charset="-127"/>
              </a:rPr>
              <a:t>Legislative Branch</a:t>
            </a:r>
          </a:p>
          <a:p>
            <a:pPr lvl="1" eaLnBrk="1" hangingPunct="1"/>
            <a:r>
              <a:rPr lang="en-US" altLang="ko-KR" sz="2000" smtClean="0">
                <a:latin typeface="Verdana" pitchFamily="34" charset="0"/>
                <a:ea typeface="굴림" pitchFamily="34" charset="-127"/>
              </a:rPr>
              <a:t>Duty is to </a:t>
            </a:r>
            <a:r>
              <a:rPr lang="en-US" altLang="ko-KR" sz="2000" u="sng" smtClean="0">
                <a:latin typeface="Verdana" pitchFamily="34" charset="0"/>
                <a:ea typeface="굴림" pitchFamily="34" charset="-127"/>
              </a:rPr>
              <a:t>Make Laws</a:t>
            </a:r>
          </a:p>
          <a:p>
            <a:pPr lvl="1" eaLnBrk="1" hangingPunct="1"/>
            <a:r>
              <a:rPr lang="en-US" altLang="ko-KR" sz="2000" smtClean="0">
                <a:latin typeface="Verdana" pitchFamily="34" charset="0"/>
                <a:ea typeface="굴림" pitchFamily="34" charset="-127"/>
              </a:rPr>
              <a:t>Senate </a:t>
            </a:r>
            <a:r>
              <a:rPr lang="en-US" altLang="ko-KR" sz="2000" u="sng" smtClean="0">
                <a:latin typeface="Verdana" pitchFamily="34" charset="0"/>
                <a:ea typeface="굴림" pitchFamily="34" charset="-127"/>
              </a:rPr>
              <a:t>Ratifies</a:t>
            </a:r>
            <a:r>
              <a:rPr lang="en-US" altLang="ko-KR" sz="2000" smtClean="0">
                <a:latin typeface="Verdana" pitchFamily="34" charset="0"/>
                <a:ea typeface="굴림" pitchFamily="34" charset="-127"/>
              </a:rPr>
              <a:t> Treaties made by President</a:t>
            </a:r>
          </a:p>
          <a:p>
            <a:pPr eaLnBrk="1" hangingPunct="1"/>
            <a:r>
              <a:rPr lang="en-US" altLang="ko-KR" sz="2400" b="1" smtClean="0">
                <a:solidFill>
                  <a:schemeClr val="accent2"/>
                </a:solidFill>
                <a:latin typeface="Verdana" pitchFamily="34" charset="0"/>
                <a:ea typeface="굴림" pitchFamily="34" charset="-127"/>
              </a:rPr>
              <a:t>President</a:t>
            </a:r>
          </a:p>
          <a:p>
            <a:pPr lvl="1" eaLnBrk="1" hangingPunct="1"/>
            <a:r>
              <a:rPr lang="en-US" altLang="ko-KR" sz="2000" smtClean="0">
                <a:latin typeface="Verdana" pitchFamily="34" charset="0"/>
                <a:ea typeface="굴림" pitchFamily="34" charset="-127"/>
              </a:rPr>
              <a:t>Executive Branch</a:t>
            </a:r>
          </a:p>
          <a:p>
            <a:pPr lvl="2" eaLnBrk="1" hangingPunct="1"/>
            <a:r>
              <a:rPr lang="en-US" altLang="ko-KR" sz="2000" b="1" smtClean="0">
                <a:latin typeface="Verdana" pitchFamily="34" charset="0"/>
                <a:ea typeface="굴림" pitchFamily="34" charset="-127"/>
              </a:rPr>
              <a:t>Duty is to </a:t>
            </a:r>
            <a:r>
              <a:rPr lang="en-US" altLang="ko-KR" sz="2000" b="1" u="sng" smtClean="0">
                <a:latin typeface="Verdana" pitchFamily="34" charset="0"/>
                <a:ea typeface="굴림" pitchFamily="34" charset="-127"/>
              </a:rPr>
              <a:t>Enforce Laws </a:t>
            </a:r>
            <a:r>
              <a:rPr lang="en-US" altLang="ko-KR" sz="2000" b="1" smtClean="0">
                <a:latin typeface="Verdana" pitchFamily="34" charset="0"/>
                <a:ea typeface="굴림" pitchFamily="34" charset="-127"/>
              </a:rPr>
              <a:t>made by Congress</a:t>
            </a:r>
          </a:p>
          <a:p>
            <a:pPr eaLnBrk="1" hangingPunct="1"/>
            <a:r>
              <a:rPr lang="en-US" altLang="ko-KR" sz="2400" b="1" smtClean="0">
                <a:solidFill>
                  <a:schemeClr val="accent2"/>
                </a:solidFill>
                <a:latin typeface="Verdana" pitchFamily="34" charset="0"/>
                <a:ea typeface="굴림" pitchFamily="34" charset="-127"/>
              </a:rPr>
              <a:t>Supreme Court</a:t>
            </a:r>
          </a:p>
          <a:p>
            <a:pPr lvl="1" eaLnBrk="1" hangingPunct="1"/>
            <a:r>
              <a:rPr lang="en-US" altLang="ko-KR" sz="2000" smtClean="0">
                <a:latin typeface="Verdana" pitchFamily="34" charset="0"/>
                <a:ea typeface="굴림" pitchFamily="34" charset="-127"/>
              </a:rPr>
              <a:t>Judicial Branch </a:t>
            </a:r>
          </a:p>
          <a:p>
            <a:pPr lvl="2" eaLnBrk="1" hangingPunct="1"/>
            <a:r>
              <a:rPr lang="en-US" altLang="ko-KR" sz="2000" b="1" smtClean="0">
                <a:latin typeface="Verdana" pitchFamily="34" charset="0"/>
                <a:ea typeface="굴림" pitchFamily="34" charset="-127"/>
              </a:rPr>
              <a:t>Duty is to </a:t>
            </a:r>
            <a:r>
              <a:rPr lang="en-US" altLang="ko-KR" sz="2000" b="1" u="sng" smtClean="0">
                <a:latin typeface="Verdana" pitchFamily="34" charset="0"/>
                <a:ea typeface="굴림" pitchFamily="34" charset="-127"/>
              </a:rPr>
              <a:t>Interpret Laws</a:t>
            </a:r>
          </a:p>
          <a:p>
            <a:pPr lvl="1" eaLnBrk="1" hangingPunct="1"/>
            <a:endParaRPr lang="en-US" altLang="ko-KR" sz="2000" smtClean="0">
              <a:latin typeface="Verdana" pitchFamily="34" charset="0"/>
              <a:ea typeface="굴림" pitchFamily="34" charset="-127"/>
            </a:endParaRPr>
          </a:p>
          <a:p>
            <a:pPr eaLnBrk="1" hangingPunct="1"/>
            <a:endParaRPr lang="en-US" altLang="ko-KR" sz="2400" b="1" smtClean="0">
              <a:solidFill>
                <a:schemeClr val="accent2"/>
              </a:solidFill>
              <a:latin typeface="Verdana" pitchFamily="34" charset="0"/>
              <a:ea typeface="굴림" pitchFamily="34" charset="-127"/>
            </a:endParaRPr>
          </a:p>
          <a:p>
            <a:pPr eaLnBrk="1" hangingPunct="1"/>
            <a:endParaRPr lang="uk-UA" sz="2000" smtClean="0"/>
          </a:p>
        </p:txBody>
      </p:sp>
      <p:sp>
        <p:nvSpPr>
          <p:cNvPr id="4" name="Rectangle 3"/>
          <p:cNvSpPr/>
          <p:nvPr/>
        </p:nvSpPr>
        <p:spPr>
          <a:xfrm>
            <a:off x="8001000" y="4724400"/>
            <a:ext cx="228600" cy="21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5" name="Rectangle 4"/>
          <p:cNvSpPr/>
          <p:nvPr/>
        </p:nvSpPr>
        <p:spPr>
          <a:xfrm>
            <a:off x="3733800" y="5486400"/>
            <a:ext cx="228600" cy="21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6" name="Rectangle 5"/>
          <p:cNvSpPr/>
          <p:nvPr/>
        </p:nvSpPr>
        <p:spPr>
          <a:xfrm>
            <a:off x="5638800" y="5867400"/>
            <a:ext cx="228600" cy="21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8" name="Rectangle 7"/>
          <p:cNvSpPr/>
          <p:nvPr/>
        </p:nvSpPr>
        <p:spPr>
          <a:xfrm>
            <a:off x="4038600" y="4343400"/>
            <a:ext cx="228600" cy="21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9" name="Rectangle 8"/>
          <p:cNvSpPr/>
          <p:nvPr/>
        </p:nvSpPr>
        <p:spPr>
          <a:xfrm>
            <a:off x="4724400" y="3200400"/>
            <a:ext cx="228600" cy="21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0" name="Rectangle 9"/>
          <p:cNvSpPr/>
          <p:nvPr/>
        </p:nvSpPr>
        <p:spPr>
          <a:xfrm>
            <a:off x="4267200" y="2743200"/>
            <a:ext cx="228600" cy="21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61474"/>
                                        </p:tgtEl>
                                        <p:attrNameLst>
                                          <p:attrName>style.visibility</p:attrName>
                                        </p:attrNameLst>
                                      </p:cBhvr>
                                      <p:to>
                                        <p:strVal val="visible"/>
                                      </p:to>
                                    </p:set>
                                    <p:anim by="(-#ppt_w*2)" calcmode="lin" valueType="num">
                                      <p:cBhvr rctx="PPT">
                                        <p:cTn id="7" dur="500" autoRev="1" fill="hold">
                                          <p:stCondLst>
                                            <p:cond delay="0"/>
                                          </p:stCondLst>
                                        </p:cTn>
                                        <p:tgtEl>
                                          <p:spTgt spid="361474"/>
                                        </p:tgtEl>
                                        <p:attrNameLst>
                                          <p:attrName>ppt_w</p:attrName>
                                        </p:attrNameLst>
                                      </p:cBhvr>
                                    </p:anim>
                                    <p:anim by="(#ppt_w*0.50)" calcmode="lin" valueType="num">
                                      <p:cBhvr>
                                        <p:cTn id="8" dur="500" decel="50000" autoRev="1" fill="hold">
                                          <p:stCondLst>
                                            <p:cond delay="0"/>
                                          </p:stCondLst>
                                        </p:cTn>
                                        <p:tgtEl>
                                          <p:spTgt spid="361474"/>
                                        </p:tgtEl>
                                        <p:attrNameLst>
                                          <p:attrName>ppt_x</p:attrName>
                                        </p:attrNameLst>
                                      </p:cBhvr>
                                    </p:anim>
                                    <p:anim from="(-#ppt_h/2)" to="(#ppt_y)" calcmode="lin" valueType="num">
                                      <p:cBhvr>
                                        <p:cTn id="9" dur="1000" fill="hold">
                                          <p:stCondLst>
                                            <p:cond delay="0"/>
                                          </p:stCondLst>
                                        </p:cTn>
                                        <p:tgtEl>
                                          <p:spTgt spid="361474"/>
                                        </p:tgtEl>
                                        <p:attrNameLst>
                                          <p:attrName>ppt_y</p:attrName>
                                        </p:attrNameLst>
                                      </p:cBhvr>
                                    </p:anim>
                                    <p:animRot by="21600000">
                                      <p:cBhvr>
                                        <p:cTn id="10" dur="1000" fill="hold">
                                          <p:stCondLst>
                                            <p:cond delay="0"/>
                                          </p:stCondLst>
                                        </p:cTn>
                                        <p:tgtEl>
                                          <p:spTgt spid="36147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361475">
                                            <p:txEl>
                                              <p:pRg st="0" end="0"/>
                                            </p:txEl>
                                          </p:spTgt>
                                        </p:tgtEl>
                                        <p:attrNameLst>
                                          <p:attrName>style.visibility</p:attrName>
                                        </p:attrNameLst>
                                      </p:cBhvr>
                                      <p:to>
                                        <p:strVal val="visible"/>
                                      </p:to>
                                    </p:set>
                                    <p:anim calcmode="lin" valueType="num">
                                      <p:cBhvr additive="base">
                                        <p:cTn id="15" dur="500" fill="hold"/>
                                        <p:tgtEl>
                                          <p:spTgt spid="36147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1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iterate type="lt">
                                    <p:tmPct val="0"/>
                                  </p:iterate>
                                  <p:childTnLst>
                                    <p:set>
                                      <p:cBhvr>
                                        <p:cTn id="20" dur="1" fill="hold">
                                          <p:stCondLst>
                                            <p:cond delay="0"/>
                                          </p:stCondLst>
                                        </p:cTn>
                                        <p:tgtEl>
                                          <p:spTgt spid="361475">
                                            <p:txEl>
                                              <p:pRg st="1" end="1"/>
                                            </p:txEl>
                                          </p:spTgt>
                                        </p:tgtEl>
                                        <p:attrNameLst>
                                          <p:attrName>style.visibility</p:attrName>
                                        </p:attrNameLst>
                                      </p:cBhvr>
                                      <p:to>
                                        <p:strVal val="visible"/>
                                      </p:to>
                                    </p:set>
                                    <p:anim calcmode="lin" valueType="num">
                                      <p:cBhvr additive="base">
                                        <p:cTn id="21" dur="500" fill="hold"/>
                                        <p:tgtEl>
                                          <p:spTgt spid="36147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147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type="lt">
                                    <p:tmPct val="0"/>
                                  </p:iterate>
                                  <p:childTnLst>
                                    <p:set>
                                      <p:cBhvr>
                                        <p:cTn id="24" dur="1" fill="hold">
                                          <p:stCondLst>
                                            <p:cond delay="0"/>
                                          </p:stCondLst>
                                        </p:cTn>
                                        <p:tgtEl>
                                          <p:spTgt spid="361475">
                                            <p:txEl>
                                              <p:pRg st="2" end="2"/>
                                            </p:txEl>
                                          </p:spTgt>
                                        </p:tgtEl>
                                        <p:attrNameLst>
                                          <p:attrName>style.visibility</p:attrName>
                                        </p:attrNameLst>
                                      </p:cBhvr>
                                      <p:to>
                                        <p:strVal val="visible"/>
                                      </p:to>
                                    </p:set>
                                    <p:anim calcmode="lin" valueType="num">
                                      <p:cBhvr additive="base">
                                        <p:cTn id="25" dur="500" fill="hold"/>
                                        <p:tgtEl>
                                          <p:spTgt spid="3614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147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361475">
                                            <p:txEl>
                                              <p:pRg st="3" end="3"/>
                                            </p:txEl>
                                          </p:spTgt>
                                        </p:tgtEl>
                                        <p:attrNameLst>
                                          <p:attrName>style.visibility</p:attrName>
                                        </p:attrNameLst>
                                      </p:cBhvr>
                                      <p:to>
                                        <p:strVal val="visible"/>
                                      </p:to>
                                    </p:set>
                                    <p:anim calcmode="lin" valueType="num">
                                      <p:cBhvr additive="base">
                                        <p:cTn id="29" dur="500" fill="hold"/>
                                        <p:tgtEl>
                                          <p:spTgt spid="36147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147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iterate type="lt">
                                    <p:tmPct val="0"/>
                                  </p:iterate>
                                  <p:childTnLst>
                                    <p:set>
                                      <p:cBhvr>
                                        <p:cTn id="32" dur="1" fill="hold">
                                          <p:stCondLst>
                                            <p:cond delay="0"/>
                                          </p:stCondLst>
                                        </p:cTn>
                                        <p:tgtEl>
                                          <p:spTgt spid="361475">
                                            <p:txEl>
                                              <p:pRg st="4" end="4"/>
                                            </p:txEl>
                                          </p:spTgt>
                                        </p:tgtEl>
                                        <p:attrNameLst>
                                          <p:attrName>style.visibility</p:attrName>
                                        </p:attrNameLst>
                                      </p:cBhvr>
                                      <p:to>
                                        <p:strVal val="visible"/>
                                      </p:to>
                                    </p:set>
                                    <p:anim calcmode="lin" valueType="num">
                                      <p:cBhvr additive="base">
                                        <p:cTn id="33" dur="500" fill="hold"/>
                                        <p:tgtEl>
                                          <p:spTgt spid="361475">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1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iterate type="lt">
                                    <p:tmPct val="0"/>
                                  </p:iterate>
                                  <p:childTnLst>
                                    <p:set>
                                      <p:cBhvr>
                                        <p:cTn id="38" dur="1" fill="hold">
                                          <p:stCondLst>
                                            <p:cond delay="0"/>
                                          </p:stCondLst>
                                        </p:cTn>
                                        <p:tgtEl>
                                          <p:spTgt spid="361475">
                                            <p:txEl>
                                              <p:pRg st="5" end="5"/>
                                            </p:txEl>
                                          </p:spTgt>
                                        </p:tgtEl>
                                        <p:attrNameLst>
                                          <p:attrName>style.visibility</p:attrName>
                                        </p:attrNameLst>
                                      </p:cBhvr>
                                      <p:to>
                                        <p:strVal val="visible"/>
                                      </p:to>
                                    </p:set>
                                    <p:anim calcmode="lin" valueType="num">
                                      <p:cBhvr additive="base">
                                        <p:cTn id="39" dur="500" fill="hold"/>
                                        <p:tgtEl>
                                          <p:spTgt spid="361475">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61475">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iterate type="lt">
                                    <p:tmPct val="0"/>
                                  </p:iterate>
                                  <p:childTnLst>
                                    <p:set>
                                      <p:cBhvr>
                                        <p:cTn id="42" dur="1" fill="hold">
                                          <p:stCondLst>
                                            <p:cond delay="0"/>
                                          </p:stCondLst>
                                        </p:cTn>
                                        <p:tgtEl>
                                          <p:spTgt spid="361475">
                                            <p:txEl>
                                              <p:pRg st="6" end="6"/>
                                            </p:txEl>
                                          </p:spTgt>
                                        </p:tgtEl>
                                        <p:attrNameLst>
                                          <p:attrName>style.visibility</p:attrName>
                                        </p:attrNameLst>
                                      </p:cBhvr>
                                      <p:to>
                                        <p:strVal val="visible"/>
                                      </p:to>
                                    </p:set>
                                    <p:anim calcmode="lin" valueType="num">
                                      <p:cBhvr additive="base">
                                        <p:cTn id="43" dur="500" fill="hold"/>
                                        <p:tgtEl>
                                          <p:spTgt spid="3614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1475">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iterate type="lt">
                                    <p:tmPct val="0"/>
                                  </p:iterate>
                                  <p:childTnLst>
                                    <p:set>
                                      <p:cBhvr>
                                        <p:cTn id="46" dur="1" fill="hold">
                                          <p:stCondLst>
                                            <p:cond delay="0"/>
                                          </p:stCondLst>
                                        </p:cTn>
                                        <p:tgtEl>
                                          <p:spTgt spid="361475">
                                            <p:txEl>
                                              <p:pRg st="7" end="7"/>
                                            </p:txEl>
                                          </p:spTgt>
                                        </p:tgtEl>
                                        <p:attrNameLst>
                                          <p:attrName>style.visibility</p:attrName>
                                        </p:attrNameLst>
                                      </p:cBhvr>
                                      <p:to>
                                        <p:strVal val="visible"/>
                                      </p:to>
                                    </p:set>
                                    <p:anim calcmode="lin" valueType="num">
                                      <p:cBhvr additive="base">
                                        <p:cTn id="47" dur="500" fill="hold"/>
                                        <p:tgtEl>
                                          <p:spTgt spid="36147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14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iterate type="lt">
                                    <p:tmPct val="0"/>
                                  </p:iterate>
                                  <p:childTnLst>
                                    <p:set>
                                      <p:cBhvr>
                                        <p:cTn id="52" dur="1" fill="hold">
                                          <p:stCondLst>
                                            <p:cond delay="0"/>
                                          </p:stCondLst>
                                        </p:cTn>
                                        <p:tgtEl>
                                          <p:spTgt spid="361475">
                                            <p:txEl>
                                              <p:pRg st="8" end="8"/>
                                            </p:txEl>
                                          </p:spTgt>
                                        </p:tgtEl>
                                        <p:attrNameLst>
                                          <p:attrName>style.visibility</p:attrName>
                                        </p:attrNameLst>
                                      </p:cBhvr>
                                      <p:to>
                                        <p:strVal val="visible"/>
                                      </p:to>
                                    </p:set>
                                    <p:anim calcmode="lin" valueType="num">
                                      <p:cBhvr additive="base">
                                        <p:cTn id="53" dur="500" fill="hold"/>
                                        <p:tgtEl>
                                          <p:spTgt spid="361475">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61475">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iterate type="lt">
                                    <p:tmPct val="0"/>
                                  </p:iterate>
                                  <p:childTnLst>
                                    <p:set>
                                      <p:cBhvr>
                                        <p:cTn id="56" dur="1" fill="hold">
                                          <p:stCondLst>
                                            <p:cond delay="0"/>
                                          </p:stCondLst>
                                        </p:cTn>
                                        <p:tgtEl>
                                          <p:spTgt spid="361475">
                                            <p:txEl>
                                              <p:pRg st="9" end="9"/>
                                            </p:txEl>
                                          </p:spTgt>
                                        </p:tgtEl>
                                        <p:attrNameLst>
                                          <p:attrName>style.visibility</p:attrName>
                                        </p:attrNameLst>
                                      </p:cBhvr>
                                      <p:to>
                                        <p:strVal val="visible"/>
                                      </p:to>
                                    </p:set>
                                    <p:anim calcmode="lin" valueType="num">
                                      <p:cBhvr additive="base">
                                        <p:cTn id="57" dur="500" fill="hold"/>
                                        <p:tgtEl>
                                          <p:spTgt spid="361475">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61475">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iterate type="lt">
                                    <p:tmPct val="0"/>
                                  </p:iterate>
                                  <p:childTnLst>
                                    <p:set>
                                      <p:cBhvr>
                                        <p:cTn id="60" dur="1" fill="hold">
                                          <p:stCondLst>
                                            <p:cond delay="0"/>
                                          </p:stCondLst>
                                        </p:cTn>
                                        <p:tgtEl>
                                          <p:spTgt spid="361475">
                                            <p:txEl>
                                              <p:pRg st="10" end="10"/>
                                            </p:txEl>
                                          </p:spTgt>
                                        </p:tgtEl>
                                        <p:attrNameLst>
                                          <p:attrName>style.visibility</p:attrName>
                                        </p:attrNameLst>
                                      </p:cBhvr>
                                      <p:to>
                                        <p:strVal val="visible"/>
                                      </p:to>
                                    </p:set>
                                    <p:anim calcmode="lin" valueType="num">
                                      <p:cBhvr additive="base">
                                        <p:cTn id="61" dur="500" fill="hold"/>
                                        <p:tgtEl>
                                          <p:spTgt spid="36147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14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1" presetClass="exit" presetSubtype="0" fill="hold" grpId="1" nodeType="clickEffect">
                                  <p:stCondLst>
                                    <p:cond delay="0"/>
                                  </p:stCondLst>
                                  <p:iterate type="lt">
                                    <p:tmPct val="10000"/>
                                  </p:iterate>
                                  <p:childTnLst>
                                    <p:anim calcmode="lin" valueType="num">
                                      <p:cBhvr>
                                        <p:cTn id="66" dur="500"/>
                                        <p:tgtEl>
                                          <p:spTgt spid="3614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p:tgtEl>
                                          <p:spTgt spid="361475">
                                            <p:txEl>
                                              <p:pRg st="0" end="0"/>
                                            </p:txEl>
                                          </p:spTgt>
                                        </p:tgtEl>
                                        <p:attrNameLst>
                                          <p:attrName>ppt_y</p:attrName>
                                        </p:attrNameLst>
                                      </p:cBhvr>
                                      <p:tavLst>
                                        <p:tav tm="0">
                                          <p:val>
                                            <p:strVal val="ppt_y"/>
                                          </p:val>
                                        </p:tav>
                                        <p:tav tm="100000">
                                          <p:val>
                                            <p:strVal val="ppt_y"/>
                                          </p:val>
                                        </p:tav>
                                      </p:tavLst>
                                    </p:anim>
                                    <p:anim calcmode="lin" valueType="num">
                                      <p:cBhvr>
                                        <p:cTn id="68" dur="500"/>
                                        <p:tgtEl>
                                          <p:spTgt spid="361475">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69" dur="500"/>
                                        <p:tgtEl>
                                          <p:spTgt spid="361475">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0" dur="500" tmFilter="0,0; .5, 0; 1, 1"/>
                                        <p:tgtEl>
                                          <p:spTgt spid="361475">
                                            <p:txEl>
                                              <p:pRg st="0" end="0"/>
                                            </p:txEl>
                                          </p:spTgt>
                                        </p:tgtEl>
                                      </p:cBhvr>
                                    </p:animEffect>
                                    <p:set>
                                      <p:cBhvr>
                                        <p:cTn id="71" dur="1" fill="hold">
                                          <p:stCondLst>
                                            <p:cond delay="499"/>
                                          </p:stCondLst>
                                        </p:cTn>
                                        <p:tgtEl>
                                          <p:spTgt spid="361475">
                                            <p:txEl>
                                              <p:pRg st="0" end="0"/>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1" presetClass="exit" presetSubtype="0" fill="hold" grpId="1" nodeType="clickEffect">
                                  <p:stCondLst>
                                    <p:cond delay="0"/>
                                  </p:stCondLst>
                                  <p:iterate type="lt">
                                    <p:tmPct val="10000"/>
                                  </p:iterate>
                                  <p:childTnLst>
                                    <p:anim calcmode="lin" valueType="num">
                                      <p:cBhvr>
                                        <p:cTn id="75" dur="500"/>
                                        <p:tgtEl>
                                          <p:spTgt spid="3614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p:tgtEl>
                                          <p:spTgt spid="361475">
                                            <p:txEl>
                                              <p:pRg st="1" end="1"/>
                                            </p:txEl>
                                          </p:spTgt>
                                        </p:tgtEl>
                                        <p:attrNameLst>
                                          <p:attrName>ppt_y</p:attrName>
                                        </p:attrNameLst>
                                      </p:cBhvr>
                                      <p:tavLst>
                                        <p:tav tm="0">
                                          <p:val>
                                            <p:strVal val="ppt_y"/>
                                          </p:val>
                                        </p:tav>
                                        <p:tav tm="100000">
                                          <p:val>
                                            <p:strVal val="ppt_y"/>
                                          </p:val>
                                        </p:tav>
                                      </p:tavLst>
                                    </p:anim>
                                    <p:anim calcmode="lin" valueType="num">
                                      <p:cBhvr>
                                        <p:cTn id="77" dur="500"/>
                                        <p:tgtEl>
                                          <p:spTgt spid="361475">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78" dur="500"/>
                                        <p:tgtEl>
                                          <p:spTgt spid="361475">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9" dur="500" tmFilter="0,0; .5, 0; 1, 1"/>
                                        <p:tgtEl>
                                          <p:spTgt spid="361475">
                                            <p:txEl>
                                              <p:pRg st="1" end="1"/>
                                            </p:txEl>
                                          </p:spTgt>
                                        </p:tgtEl>
                                      </p:cBhvr>
                                    </p:animEffect>
                                    <p:set>
                                      <p:cBhvr>
                                        <p:cTn id="80" dur="1" fill="hold">
                                          <p:stCondLst>
                                            <p:cond delay="499"/>
                                          </p:stCondLst>
                                        </p:cTn>
                                        <p:tgtEl>
                                          <p:spTgt spid="361475">
                                            <p:txEl>
                                              <p:pRg st="1" end="1"/>
                                            </p:txEl>
                                          </p:spTgt>
                                        </p:tgtEl>
                                        <p:attrNameLst>
                                          <p:attrName>style.visibility</p:attrName>
                                        </p:attrNameLst>
                                      </p:cBhvr>
                                      <p:to>
                                        <p:strVal val="hidden"/>
                                      </p:to>
                                    </p:set>
                                  </p:childTnLst>
                                </p:cTn>
                              </p:par>
                              <p:par>
                                <p:cTn id="81" presetID="41" presetClass="exit" presetSubtype="0" fill="hold" grpId="1" nodeType="withEffect">
                                  <p:stCondLst>
                                    <p:cond delay="0"/>
                                  </p:stCondLst>
                                  <p:iterate type="lt">
                                    <p:tmPct val="10000"/>
                                  </p:iterate>
                                  <p:childTnLst>
                                    <p:anim calcmode="lin" valueType="num">
                                      <p:cBhvr>
                                        <p:cTn id="82" dur="500"/>
                                        <p:tgtEl>
                                          <p:spTgt spid="36147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3" dur="500"/>
                                        <p:tgtEl>
                                          <p:spTgt spid="361475">
                                            <p:txEl>
                                              <p:pRg st="2" end="2"/>
                                            </p:txEl>
                                          </p:spTgt>
                                        </p:tgtEl>
                                        <p:attrNameLst>
                                          <p:attrName>ppt_y</p:attrName>
                                        </p:attrNameLst>
                                      </p:cBhvr>
                                      <p:tavLst>
                                        <p:tav tm="0">
                                          <p:val>
                                            <p:strVal val="ppt_y"/>
                                          </p:val>
                                        </p:tav>
                                        <p:tav tm="100000">
                                          <p:val>
                                            <p:strVal val="ppt_y"/>
                                          </p:val>
                                        </p:tav>
                                      </p:tavLst>
                                    </p:anim>
                                    <p:anim calcmode="lin" valueType="num">
                                      <p:cBhvr>
                                        <p:cTn id="84" dur="500"/>
                                        <p:tgtEl>
                                          <p:spTgt spid="361475">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85" dur="500"/>
                                        <p:tgtEl>
                                          <p:spTgt spid="361475">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86" dur="500" tmFilter="0,0; .5, 0; 1, 1"/>
                                        <p:tgtEl>
                                          <p:spTgt spid="361475">
                                            <p:txEl>
                                              <p:pRg st="2" end="2"/>
                                            </p:txEl>
                                          </p:spTgt>
                                        </p:tgtEl>
                                      </p:cBhvr>
                                    </p:animEffect>
                                    <p:set>
                                      <p:cBhvr>
                                        <p:cTn id="87" dur="1" fill="hold">
                                          <p:stCondLst>
                                            <p:cond delay="499"/>
                                          </p:stCondLst>
                                        </p:cTn>
                                        <p:tgtEl>
                                          <p:spTgt spid="361475">
                                            <p:txEl>
                                              <p:pRg st="2" end="2"/>
                                            </p:txEl>
                                          </p:spTgt>
                                        </p:tgtEl>
                                        <p:attrNameLst>
                                          <p:attrName>style.visibility</p:attrName>
                                        </p:attrNameLst>
                                      </p:cBhvr>
                                      <p:to>
                                        <p:strVal val="hidden"/>
                                      </p:to>
                                    </p:set>
                                  </p:childTnLst>
                                </p:cTn>
                              </p:par>
                              <p:par>
                                <p:cTn id="88" presetID="41" presetClass="exit" presetSubtype="0" fill="hold" grpId="1" nodeType="withEffect">
                                  <p:stCondLst>
                                    <p:cond delay="0"/>
                                  </p:stCondLst>
                                  <p:iterate type="lt">
                                    <p:tmPct val="10000"/>
                                  </p:iterate>
                                  <p:childTnLst>
                                    <p:anim calcmode="lin" valueType="num">
                                      <p:cBhvr>
                                        <p:cTn id="89" dur="500"/>
                                        <p:tgtEl>
                                          <p:spTgt spid="36147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0" dur="500"/>
                                        <p:tgtEl>
                                          <p:spTgt spid="361475">
                                            <p:txEl>
                                              <p:pRg st="3" end="3"/>
                                            </p:txEl>
                                          </p:spTgt>
                                        </p:tgtEl>
                                        <p:attrNameLst>
                                          <p:attrName>ppt_y</p:attrName>
                                        </p:attrNameLst>
                                      </p:cBhvr>
                                      <p:tavLst>
                                        <p:tav tm="0">
                                          <p:val>
                                            <p:strVal val="ppt_y"/>
                                          </p:val>
                                        </p:tav>
                                        <p:tav tm="100000">
                                          <p:val>
                                            <p:strVal val="ppt_y"/>
                                          </p:val>
                                        </p:tav>
                                      </p:tavLst>
                                    </p:anim>
                                    <p:anim calcmode="lin" valueType="num">
                                      <p:cBhvr>
                                        <p:cTn id="91" dur="500"/>
                                        <p:tgtEl>
                                          <p:spTgt spid="361475">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2" dur="500"/>
                                        <p:tgtEl>
                                          <p:spTgt spid="361475">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93" dur="500" tmFilter="0,0; .5, 0; 1, 1"/>
                                        <p:tgtEl>
                                          <p:spTgt spid="361475">
                                            <p:txEl>
                                              <p:pRg st="3" end="3"/>
                                            </p:txEl>
                                          </p:spTgt>
                                        </p:tgtEl>
                                      </p:cBhvr>
                                    </p:animEffect>
                                    <p:set>
                                      <p:cBhvr>
                                        <p:cTn id="94" dur="1" fill="hold">
                                          <p:stCondLst>
                                            <p:cond delay="499"/>
                                          </p:stCondLst>
                                        </p:cTn>
                                        <p:tgtEl>
                                          <p:spTgt spid="361475">
                                            <p:txEl>
                                              <p:pRg st="3" end="3"/>
                                            </p:txEl>
                                          </p:spTgt>
                                        </p:tgtEl>
                                        <p:attrNameLst>
                                          <p:attrName>style.visibility</p:attrName>
                                        </p:attrNameLst>
                                      </p:cBhvr>
                                      <p:to>
                                        <p:strVal val="hidden"/>
                                      </p:to>
                                    </p:set>
                                  </p:childTnLst>
                                </p:cTn>
                              </p:par>
                              <p:par>
                                <p:cTn id="95" presetID="41" presetClass="exit" presetSubtype="0" fill="hold" grpId="1" nodeType="withEffect">
                                  <p:stCondLst>
                                    <p:cond delay="0"/>
                                  </p:stCondLst>
                                  <p:iterate type="lt">
                                    <p:tmPct val="10000"/>
                                  </p:iterate>
                                  <p:childTnLst>
                                    <p:anim calcmode="lin" valueType="num">
                                      <p:cBhvr>
                                        <p:cTn id="96" dur="500"/>
                                        <p:tgtEl>
                                          <p:spTgt spid="36147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p:tgtEl>
                                          <p:spTgt spid="361475">
                                            <p:txEl>
                                              <p:pRg st="4" end="4"/>
                                            </p:txEl>
                                          </p:spTgt>
                                        </p:tgtEl>
                                        <p:attrNameLst>
                                          <p:attrName>ppt_y</p:attrName>
                                        </p:attrNameLst>
                                      </p:cBhvr>
                                      <p:tavLst>
                                        <p:tav tm="0">
                                          <p:val>
                                            <p:strVal val="ppt_y"/>
                                          </p:val>
                                        </p:tav>
                                        <p:tav tm="100000">
                                          <p:val>
                                            <p:strVal val="ppt_y"/>
                                          </p:val>
                                        </p:tav>
                                      </p:tavLst>
                                    </p:anim>
                                    <p:anim calcmode="lin" valueType="num">
                                      <p:cBhvr>
                                        <p:cTn id="98" dur="500"/>
                                        <p:tgtEl>
                                          <p:spTgt spid="361475">
                                            <p:txEl>
                                              <p:pRg st="4" end="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9" dur="500"/>
                                        <p:tgtEl>
                                          <p:spTgt spid="361475">
                                            <p:txEl>
                                              <p:pRg st="4" end="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0" dur="500" tmFilter="0,0; .5, 0; 1, 1"/>
                                        <p:tgtEl>
                                          <p:spTgt spid="361475">
                                            <p:txEl>
                                              <p:pRg st="4" end="4"/>
                                            </p:txEl>
                                          </p:spTgt>
                                        </p:tgtEl>
                                      </p:cBhvr>
                                    </p:animEffect>
                                    <p:set>
                                      <p:cBhvr>
                                        <p:cTn id="101" dur="1" fill="hold">
                                          <p:stCondLst>
                                            <p:cond delay="499"/>
                                          </p:stCondLst>
                                        </p:cTn>
                                        <p:tgtEl>
                                          <p:spTgt spid="361475">
                                            <p:txEl>
                                              <p:pRg st="4" end="4"/>
                                            </p:txEl>
                                          </p:spTgt>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1" presetClass="exit" presetSubtype="0" fill="hold" grpId="1" nodeType="clickEffect">
                                  <p:stCondLst>
                                    <p:cond delay="0"/>
                                  </p:stCondLst>
                                  <p:iterate type="lt">
                                    <p:tmPct val="10000"/>
                                  </p:iterate>
                                  <p:childTnLst>
                                    <p:anim calcmode="lin" valueType="num">
                                      <p:cBhvr>
                                        <p:cTn id="105" dur="500"/>
                                        <p:tgtEl>
                                          <p:spTgt spid="36147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6" dur="500"/>
                                        <p:tgtEl>
                                          <p:spTgt spid="361475">
                                            <p:txEl>
                                              <p:pRg st="5" end="5"/>
                                            </p:txEl>
                                          </p:spTgt>
                                        </p:tgtEl>
                                        <p:attrNameLst>
                                          <p:attrName>ppt_y</p:attrName>
                                        </p:attrNameLst>
                                      </p:cBhvr>
                                      <p:tavLst>
                                        <p:tav tm="0">
                                          <p:val>
                                            <p:strVal val="ppt_y"/>
                                          </p:val>
                                        </p:tav>
                                        <p:tav tm="100000">
                                          <p:val>
                                            <p:strVal val="ppt_y"/>
                                          </p:val>
                                        </p:tav>
                                      </p:tavLst>
                                    </p:anim>
                                    <p:anim calcmode="lin" valueType="num">
                                      <p:cBhvr>
                                        <p:cTn id="107" dur="500"/>
                                        <p:tgtEl>
                                          <p:spTgt spid="361475">
                                            <p:txEl>
                                              <p:pRg st="5" end="5"/>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8" dur="500"/>
                                        <p:tgtEl>
                                          <p:spTgt spid="361475">
                                            <p:txEl>
                                              <p:pRg st="5" end="5"/>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9" dur="500" tmFilter="0,0; .5, 0; 1, 1"/>
                                        <p:tgtEl>
                                          <p:spTgt spid="361475">
                                            <p:txEl>
                                              <p:pRg st="5" end="5"/>
                                            </p:txEl>
                                          </p:spTgt>
                                        </p:tgtEl>
                                      </p:cBhvr>
                                    </p:animEffect>
                                    <p:set>
                                      <p:cBhvr>
                                        <p:cTn id="110" dur="1" fill="hold">
                                          <p:stCondLst>
                                            <p:cond delay="499"/>
                                          </p:stCondLst>
                                        </p:cTn>
                                        <p:tgtEl>
                                          <p:spTgt spid="361475">
                                            <p:txEl>
                                              <p:pRg st="5" end="5"/>
                                            </p:txEl>
                                          </p:spTgt>
                                        </p:tgtEl>
                                        <p:attrNameLst>
                                          <p:attrName>style.visibility</p:attrName>
                                        </p:attrNameLst>
                                      </p:cBhvr>
                                      <p:to>
                                        <p:strVal val="hidden"/>
                                      </p:to>
                                    </p:set>
                                  </p:childTnLst>
                                </p:cTn>
                              </p:par>
                              <p:par>
                                <p:cTn id="111" presetID="41" presetClass="exit" presetSubtype="0" fill="hold" grpId="1" nodeType="withEffect">
                                  <p:stCondLst>
                                    <p:cond delay="0"/>
                                  </p:stCondLst>
                                  <p:iterate type="lt">
                                    <p:tmPct val="10000"/>
                                  </p:iterate>
                                  <p:childTnLst>
                                    <p:anim calcmode="lin" valueType="num">
                                      <p:cBhvr>
                                        <p:cTn id="112" dur="500"/>
                                        <p:tgtEl>
                                          <p:spTgt spid="36147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3" dur="500"/>
                                        <p:tgtEl>
                                          <p:spTgt spid="361475">
                                            <p:txEl>
                                              <p:pRg st="6" end="6"/>
                                            </p:txEl>
                                          </p:spTgt>
                                        </p:tgtEl>
                                        <p:attrNameLst>
                                          <p:attrName>ppt_y</p:attrName>
                                        </p:attrNameLst>
                                      </p:cBhvr>
                                      <p:tavLst>
                                        <p:tav tm="0">
                                          <p:val>
                                            <p:strVal val="ppt_y"/>
                                          </p:val>
                                        </p:tav>
                                        <p:tav tm="100000">
                                          <p:val>
                                            <p:strVal val="ppt_y"/>
                                          </p:val>
                                        </p:tav>
                                      </p:tavLst>
                                    </p:anim>
                                    <p:anim calcmode="lin" valueType="num">
                                      <p:cBhvr>
                                        <p:cTn id="114" dur="500"/>
                                        <p:tgtEl>
                                          <p:spTgt spid="361475">
                                            <p:txEl>
                                              <p:pRg st="6" end="6"/>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15" dur="500"/>
                                        <p:tgtEl>
                                          <p:spTgt spid="361475">
                                            <p:txEl>
                                              <p:pRg st="6" end="6"/>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16" dur="500" tmFilter="0,0; .5, 0; 1, 1"/>
                                        <p:tgtEl>
                                          <p:spTgt spid="361475">
                                            <p:txEl>
                                              <p:pRg st="6" end="6"/>
                                            </p:txEl>
                                          </p:spTgt>
                                        </p:tgtEl>
                                      </p:cBhvr>
                                    </p:animEffect>
                                    <p:set>
                                      <p:cBhvr>
                                        <p:cTn id="117" dur="1" fill="hold">
                                          <p:stCondLst>
                                            <p:cond delay="499"/>
                                          </p:stCondLst>
                                        </p:cTn>
                                        <p:tgtEl>
                                          <p:spTgt spid="361475">
                                            <p:txEl>
                                              <p:pRg st="6" end="6"/>
                                            </p:txEl>
                                          </p:spTgt>
                                        </p:tgtEl>
                                        <p:attrNameLst>
                                          <p:attrName>style.visibility</p:attrName>
                                        </p:attrNameLst>
                                      </p:cBhvr>
                                      <p:to>
                                        <p:strVal val="hidden"/>
                                      </p:to>
                                    </p:set>
                                  </p:childTnLst>
                                </p:cTn>
                              </p:par>
                              <p:par>
                                <p:cTn id="118" presetID="41" presetClass="exit" presetSubtype="0" fill="hold" grpId="1" nodeType="withEffect">
                                  <p:stCondLst>
                                    <p:cond delay="0"/>
                                  </p:stCondLst>
                                  <p:iterate type="lt">
                                    <p:tmPct val="10000"/>
                                  </p:iterate>
                                  <p:childTnLst>
                                    <p:anim calcmode="lin" valueType="num">
                                      <p:cBhvr>
                                        <p:cTn id="119" dur="500"/>
                                        <p:tgtEl>
                                          <p:spTgt spid="36147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0" dur="500"/>
                                        <p:tgtEl>
                                          <p:spTgt spid="361475">
                                            <p:txEl>
                                              <p:pRg st="7" end="7"/>
                                            </p:txEl>
                                          </p:spTgt>
                                        </p:tgtEl>
                                        <p:attrNameLst>
                                          <p:attrName>ppt_y</p:attrName>
                                        </p:attrNameLst>
                                      </p:cBhvr>
                                      <p:tavLst>
                                        <p:tav tm="0">
                                          <p:val>
                                            <p:strVal val="ppt_y"/>
                                          </p:val>
                                        </p:tav>
                                        <p:tav tm="100000">
                                          <p:val>
                                            <p:strVal val="ppt_y"/>
                                          </p:val>
                                        </p:tav>
                                      </p:tavLst>
                                    </p:anim>
                                    <p:anim calcmode="lin" valueType="num">
                                      <p:cBhvr>
                                        <p:cTn id="121" dur="500"/>
                                        <p:tgtEl>
                                          <p:spTgt spid="361475">
                                            <p:txEl>
                                              <p:pRg st="7" end="7"/>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2" dur="500"/>
                                        <p:tgtEl>
                                          <p:spTgt spid="361475">
                                            <p:txEl>
                                              <p:pRg st="7" end="7"/>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3" dur="500" tmFilter="0,0; .5, 0; 1, 1"/>
                                        <p:tgtEl>
                                          <p:spTgt spid="361475">
                                            <p:txEl>
                                              <p:pRg st="7" end="7"/>
                                            </p:txEl>
                                          </p:spTgt>
                                        </p:tgtEl>
                                      </p:cBhvr>
                                    </p:animEffect>
                                    <p:set>
                                      <p:cBhvr>
                                        <p:cTn id="124" dur="1" fill="hold">
                                          <p:stCondLst>
                                            <p:cond delay="499"/>
                                          </p:stCondLst>
                                        </p:cTn>
                                        <p:tgtEl>
                                          <p:spTgt spid="361475">
                                            <p:txEl>
                                              <p:pRg st="7" end="7"/>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1" presetClass="exit" presetSubtype="0" fill="hold" grpId="1" nodeType="clickEffect">
                                  <p:stCondLst>
                                    <p:cond delay="0"/>
                                  </p:stCondLst>
                                  <p:iterate type="lt">
                                    <p:tmPct val="10000"/>
                                  </p:iterate>
                                  <p:childTnLst>
                                    <p:anim calcmode="lin" valueType="num">
                                      <p:cBhvr>
                                        <p:cTn id="128" dur="500"/>
                                        <p:tgtEl>
                                          <p:spTgt spid="36147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9" dur="500"/>
                                        <p:tgtEl>
                                          <p:spTgt spid="361475">
                                            <p:txEl>
                                              <p:pRg st="8" end="8"/>
                                            </p:txEl>
                                          </p:spTgt>
                                        </p:tgtEl>
                                        <p:attrNameLst>
                                          <p:attrName>ppt_y</p:attrName>
                                        </p:attrNameLst>
                                      </p:cBhvr>
                                      <p:tavLst>
                                        <p:tav tm="0">
                                          <p:val>
                                            <p:strVal val="ppt_y"/>
                                          </p:val>
                                        </p:tav>
                                        <p:tav tm="100000">
                                          <p:val>
                                            <p:strVal val="ppt_y"/>
                                          </p:val>
                                        </p:tav>
                                      </p:tavLst>
                                    </p:anim>
                                    <p:anim calcmode="lin" valueType="num">
                                      <p:cBhvr>
                                        <p:cTn id="130" dur="500"/>
                                        <p:tgtEl>
                                          <p:spTgt spid="361475">
                                            <p:txEl>
                                              <p:pRg st="8" end="8"/>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1" dur="500"/>
                                        <p:tgtEl>
                                          <p:spTgt spid="361475">
                                            <p:txEl>
                                              <p:pRg st="8" end="8"/>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2" dur="500" tmFilter="0,0; .5, 0; 1, 1"/>
                                        <p:tgtEl>
                                          <p:spTgt spid="361475">
                                            <p:txEl>
                                              <p:pRg st="8" end="8"/>
                                            </p:txEl>
                                          </p:spTgt>
                                        </p:tgtEl>
                                      </p:cBhvr>
                                    </p:animEffect>
                                    <p:set>
                                      <p:cBhvr>
                                        <p:cTn id="133" dur="1" fill="hold">
                                          <p:stCondLst>
                                            <p:cond delay="499"/>
                                          </p:stCondLst>
                                        </p:cTn>
                                        <p:tgtEl>
                                          <p:spTgt spid="361475">
                                            <p:txEl>
                                              <p:pRg st="8" end="8"/>
                                            </p:txEl>
                                          </p:spTgt>
                                        </p:tgtEl>
                                        <p:attrNameLst>
                                          <p:attrName>style.visibility</p:attrName>
                                        </p:attrNameLst>
                                      </p:cBhvr>
                                      <p:to>
                                        <p:strVal val="hidden"/>
                                      </p:to>
                                    </p:set>
                                  </p:childTnLst>
                                </p:cTn>
                              </p:par>
                              <p:par>
                                <p:cTn id="134" presetID="41" presetClass="exit" presetSubtype="0" fill="hold" grpId="1" nodeType="withEffect">
                                  <p:stCondLst>
                                    <p:cond delay="0"/>
                                  </p:stCondLst>
                                  <p:iterate type="lt">
                                    <p:tmPct val="10000"/>
                                  </p:iterate>
                                  <p:childTnLst>
                                    <p:anim calcmode="lin" valueType="num">
                                      <p:cBhvr>
                                        <p:cTn id="135" dur="500"/>
                                        <p:tgtEl>
                                          <p:spTgt spid="361475">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6" dur="500"/>
                                        <p:tgtEl>
                                          <p:spTgt spid="361475">
                                            <p:txEl>
                                              <p:pRg st="9" end="9"/>
                                            </p:txEl>
                                          </p:spTgt>
                                        </p:tgtEl>
                                        <p:attrNameLst>
                                          <p:attrName>ppt_y</p:attrName>
                                        </p:attrNameLst>
                                      </p:cBhvr>
                                      <p:tavLst>
                                        <p:tav tm="0">
                                          <p:val>
                                            <p:strVal val="ppt_y"/>
                                          </p:val>
                                        </p:tav>
                                        <p:tav tm="100000">
                                          <p:val>
                                            <p:strVal val="ppt_y"/>
                                          </p:val>
                                        </p:tav>
                                      </p:tavLst>
                                    </p:anim>
                                    <p:anim calcmode="lin" valueType="num">
                                      <p:cBhvr>
                                        <p:cTn id="137" dur="500"/>
                                        <p:tgtEl>
                                          <p:spTgt spid="361475">
                                            <p:txEl>
                                              <p:pRg st="9" end="9"/>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8" dur="500"/>
                                        <p:tgtEl>
                                          <p:spTgt spid="361475">
                                            <p:txEl>
                                              <p:pRg st="9" end="9"/>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9" dur="500" tmFilter="0,0; .5, 0; 1, 1"/>
                                        <p:tgtEl>
                                          <p:spTgt spid="361475">
                                            <p:txEl>
                                              <p:pRg st="9" end="9"/>
                                            </p:txEl>
                                          </p:spTgt>
                                        </p:tgtEl>
                                      </p:cBhvr>
                                    </p:animEffect>
                                    <p:set>
                                      <p:cBhvr>
                                        <p:cTn id="140" dur="1" fill="hold">
                                          <p:stCondLst>
                                            <p:cond delay="499"/>
                                          </p:stCondLst>
                                        </p:cTn>
                                        <p:tgtEl>
                                          <p:spTgt spid="361475">
                                            <p:txEl>
                                              <p:pRg st="9" end="9"/>
                                            </p:txEl>
                                          </p:spTgt>
                                        </p:tgtEl>
                                        <p:attrNameLst>
                                          <p:attrName>style.visibility</p:attrName>
                                        </p:attrNameLst>
                                      </p:cBhvr>
                                      <p:to>
                                        <p:strVal val="hidden"/>
                                      </p:to>
                                    </p:set>
                                  </p:childTnLst>
                                </p:cTn>
                              </p:par>
                              <p:par>
                                <p:cTn id="141" presetID="41" presetClass="exit" presetSubtype="0" fill="hold" grpId="1" nodeType="withEffect">
                                  <p:stCondLst>
                                    <p:cond delay="0"/>
                                  </p:stCondLst>
                                  <p:iterate type="lt">
                                    <p:tmPct val="10000"/>
                                  </p:iterate>
                                  <p:childTnLst>
                                    <p:anim calcmode="lin" valueType="num">
                                      <p:cBhvr>
                                        <p:cTn id="142" dur="500"/>
                                        <p:tgtEl>
                                          <p:spTgt spid="361475">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3" dur="500"/>
                                        <p:tgtEl>
                                          <p:spTgt spid="361475">
                                            <p:txEl>
                                              <p:pRg st="10" end="10"/>
                                            </p:txEl>
                                          </p:spTgt>
                                        </p:tgtEl>
                                        <p:attrNameLst>
                                          <p:attrName>ppt_y</p:attrName>
                                        </p:attrNameLst>
                                      </p:cBhvr>
                                      <p:tavLst>
                                        <p:tav tm="0">
                                          <p:val>
                                            <p:strVal val="ppt_y"/>
                                          </p:val>
                                        </p:tav>
                                        <p:tav tm="100000">
                                          <p:val>
                                            <p:strVal val="ppt_y"/>
                                          </p:val>
                                        </p:tav>
                                      </p:tavLst>
                                    </p:anim>
                                    <p:anim calcmode="lin" valueType="num">
                                      <p:cBhvr>
                                        <p:cTn id="144" dur="500"/>
                                        <p:tgtEl>
                                          <p:spTgt spid="361475">
                                            <p:txEl>
                                              <p:pRg st="10" end="1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45" dur="500"/>
                                        <p:tgtEl>
                                          <p:spTgt spid="361475">
                                            <p:txEl>
                                              <p:pRg st="10" end="1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6" dur="500" tmFilter="0,0; .5, 0; 1, 1"/>
                                        <p:tgtEl>
                                          <p:spTgt spid="361475">
                                            <p:txEl>
                                              <p:pRg st="10" end="10"/>
                                            </p:txEl>
                                          </p:spTgt>
                                        </p:tgtEl>
                                      </p:cBhvr>
                                    </p:animEffect>
                                    <p:set>
                                      <p:cBhvr>
                                        <p:cTn id="147" dur="1" fill="hold">
                                          <p:stCondLst>
                                            <p:cond delay="499"/>
                                          </p:stCondLst>
                                        </p:cTn>
                                        <p:tgtEl>
                                          <p:spTgt spid="361475">
                                            <p:txEl>
                                              <p:pRg st="10" end="10"/>
                                            </p:txEl>
                                          </p:spTgt>
                                        </p:tgtEl>
                                        <p:attrNameLst>
                                          <p:attrName>style.visibility</p:attrName>
                                        </p:attrNameLst>
                                      </p:cBhvr>
                                      <p:to>
                                        <p:strVal val="hidden"/>
                                      </p:to>
                                    </p:set>
                                  </p:childTnLst>
                                </p:cTn>
                              </p:par>
                              <p:par>
                                <p:cTn id="148" presetID="41" presetClass="exit" presetSubtype="0" fill="hold" grpId="1" nodeType="withEffect">
                                  <p:stCondLst>
                                    <p:cond delay="0"/>
                                  </p:stCondLst>
                                  <p:iterate type="lt">
                                    <p:tmPct val="10000"/>
                                  </p:iterate>
                                  <p:childTnLst>
                                    <p:anim calcmode="lin" valueType="num">
                                      <p:cBhvr>
                                        <p:cTn id="149" dur="500"/>
                                        <p:tgtEl>
                                          <p:spTgt spid="361474"/>
                                        </p:tgtEl>
                                        <p:attrNameLst>
                                          <p:attrName>ppt_x</p:attrName>
                                        </p:attrNameLst>
                                      </p:cBhvr>
                                      <p:tavLst>
                                        <p:tav tm="0">
                                          <p:val>
                                            <p:strVal val="ppt_x"/>
                                          </p:val>
                                        </p:tav>
                                        <p:tav tm="50000">
                                          <p:val>
                                            <p:strVal val="ppt_x+.1"/>
                                          </p:val>
                                        </p:tav>
                                        <p:tav tm="100000">
                                          <p:val>
                                            <p:strVal val="ppt_x"/>
                                          </p:val>
                                        </p:tav>
                                      </p:tavLst>
                                    </p:anim>
                                    <p:anim calcmode="lin" valueType="num">
                                      <p:cBhvr>
                                        <p:cTn id="150" dur="500"/>
                                        <p:tgtEl>
                                          <p:spTgt spid="361474"/>
                                        </p:tgtEl>
                                        <p:attrNameLst>
                                          <p:attrName>ppt_y</p:attrName>
                                        </p:attrNameLst>
                                      </p:cBhvr>
                                      <p:tavLst>
                                        <p:tav tm="0">
                                          <p:val>
                                            <p:strVal val="ppt_y"/>
                                          </p:val>
                                        </p:tav>
                                        <p:tav tm="100000">
                                          <p:val>
                                            <p:strVal val="ppt_y"/>
                                          </p:val>
                                        </p:tav>
                                      </p:tavLst>
                                    </p:anim>
                                    <p:anim calcmode="lin" valueType="num">
                                      <p:cBhvr>
                                        <p:cTn id="151" dur="500"/>
                                        <p:tgtEl>
                                          <p:spTgt spid="361474"/>
                                        </p:tgtEl>
                                        <p:attrNameLst>
                                          <p:attrName>ppt_h</p:attrName>
                                        </p:attrNameLst>
                                      </p:cBhvr>
                                      <p:tavLst>
                                        <p:tav tm="0">
                                          <p:val>
                                            <p:strVal val="ppt_h"/>
                                          </p:val>
                                        </p:tav>
                                        <p:tav tm="50000">
                                          <p:val>
                                            <p:strVal val="ppt_h+.01"/>
                                          </p:val>
                                        </p:tav>
                                        <p:tav tm="100000">
                                          <p:val>
                                            <p:strVal val="ppt_h/10"/>
                                          </p:val>
                                        </p:tav>
                                      </p:tavLst>
                                    </p:anim>
                                    <p:anim calcmode="lin" valueType="num">
                                      <p:cBhvr>
                                        <p:cTn id="152" dur="500"/>
                                        <p:tgtEl>
                                          <p:spTgt spid="361474"/>
                                        </p:tgtEl>
                                        <p:attrNameLst>
                                          <p:attrName>ppt_w</p:attrName>
                                        </p:attrNameLst>
                                      </p:cBhvr>
                                      <p:tavLst>
                                        <p:tav tm="0">
                                          <p:val>
                                            <p:strVal val="ppt_w"/>
                                          </p:val>
                                        </p:tav>
                                        <p:tav tm="50000">
                                          <p:val>
                                            <p:strVal val="ppt_w+.01"/>
                                          </p:val>
                                        </p:tav>
                                        <p:tav tm="100000">
                                          <p:val>
                                            <p:strVal val="ppt_w/10"/>
                                          </p:val>
                                        </p:tav>
                                      </p:tavLst>
                                    </p:anim>
                                    <p:animEffect transition="out" filter="fade">
                                      <p:cBhvr>
                                        <p:cTn id="153" dur="500" tmFilter="0,0; .5, 0; 1, 1"/>
                                        <p:tgtEl>
                                          <p:spTgt spid="361474"/>
                                        </p:tgtEl>
                                      </p:cBhvr>
                                    </p:animEffect>
                                    <p:set>
                                      <p:cBhvr>
                                        <p:cTn id="154" dur="1" fill="hold">
                                          <p:stCondLst>
                                            <p:cond delay="499"/>
                                          </p:stCondLst>
                                        </p:cTn>
                                        <p:tgtEl>
                                          <p:spTgt spid="3614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P spid="361474" grpId="1"/>
      <p:bldP spid="361475" grpId="0" build="p"/>
      <p:bldP spid="361475"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ctrTitle"/>
          </p:nvPr>
        </p:nvSpPr>
        <p:spPr>
          <a:xfrm>
            <a:off x="457200" y="2286000"/>
            <a:ext cx="6999288" cy="852488"/>
          </a:xfrm>
          <a:noFill/>
        </p:spPr>
        <p:txBody>
          <a:bodyPr/>
          <a:lstStyle/>
          <a:p>
            <a:pPr eaLnBrk="1" hangingPunct="1"/>
            <a:r>
              <a:rPr lang="en-US" smtClean="0">
                <a:latin typeface="Tahoma" pitchFamily="34" charset="0"/>
              </a:rPr>
              <a:t>United States Constitution Exam</a:t>
            </a:r>
            <a:br>
              <a:rPr lang="en-US" smtClean="0">
                <a:latin typeface="Tahoma" pitchFamily="34" charset="0"/>
              </a:rPr>
            </a:br>
            <a:r>
              <a:rPr lang="en-US" smtClean="0">
                <a:latin typeface="Tahoma" pitchFamily="34" charset="0"/>
              </a:rPr>
              <a:t>Preparation</a:t>
            </a:r>
            <a:endParaRPr lang="uk-UA" smtClean="0">
              <a:latin typeface="Tahoma" pitchFamily="34" charset="0"/>
            </a:endParaRPr>
          </a:p>
        </p:txBody>
      </p:sp>
      <p:sp>
        <p:nvSpPr>
          <p:cNvPr id="456707" name="Rectangle 3"/>
          <p:cNvSpPr>
            <a:spLocks noGrp="1" noChangeArrowheads="1"/>
          </p:cNvSpPr>
          <p:nvPr>
            <p:ph type="subTitle" idx="1"/>
          </p:nvPr>
        </p:nvSpPr>
        <p:spPr>
          <a:xfrm>
            <a:off x="468313" y="3514725"/>
            <a:ext cx="6999287" cy="274638"/>
          </a:xfrm>
        </p:spPr>
        <p:txBody>
          <a:bodyPr/>
          <a:lstStyle/>
          <a:p>
            <a:pPr eaLnBrk="1" hangingPunct="1">
              <a:lnSpc>
                <a:spcPct val="90000"/>
              </a:lnSpc>
            </a:pPr>
            <a:r>
              <a:rPr lang="en-US" sz="3200" smtClean="0">
                <a:solidFill>
                  <a:schemeClr val="folHlink"/>
                </a:solidFill>
              </a:rPr>
              <a:t>Amendments </a:t>
            </a:r>
          </a:p>
          <a:p>
            <a:pPr eaLnBrk="1" hangingPunct="1">
              <a:lnSpc>
                <a:spcPct val="90000"/>
              </a:lnSpc>
            </a:pPr>
            <a:r>
              <a:rPr lang="en-US" sz="3200" smtClean="0">
                <a:solidFill>
                  <a:schemeClr val="folHlink"/>
                </a:solidFill>
              </a:rPr>
              <a:t>to the United States Constitution</a:t>
            </a:r>
            <a:endParaRPr lang="uk-UA" sz="3200" smtClean="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6706"/>
                                        </p:tgtEl>
                                        <p:attrNameLst>
                                          <p:attrName>style.visibility</p:attrName>
                                        </p:attrNameLst>
                                      </p:cBhvr>
                                      <p:to>
                                        <p:strVal val="visible"/>
                                      </p:to>
                                    </p:set>
                                    <p:anim calcmode="lin" valueType="num">
                                      <p:cBhvr additive="base">
                                        <p:cTn id="7" dur="2000" fill="hold"/>
                                        <p:tgtEl>
                                          <p:spTgt spid="456706"/>
                                        </p:tgtEl>
                                        <p:attrNameLst>
                                          <p:attrName>ppt_x</p:attrName>
                                        </p:attrNameLst>
                                      </p:cBhvr>
                                      <p:tavLst>
                                        <p:tav tm="0">
                                          <p:val>
                                            <p:strVal val="0-#ppt_w/2"/>
                                          </p:val>
                                        </p:tav>
                                        <p:tav tm="100000">
                                          <p:val>
                                            <p:strVal val="#ppt_x"/>
                                          </p:val>
                                        </p:tav>
                                      </p:tavLst>
                                    </p:anim>
                                    <p:anim calcmode="lin" valueType="num">
                                      <p:cBhvr additive="base">
                                        <p:cTn id="8" dur="2000" fill="hold"/>
                                        <p:tgtEl>
                                          <p:spTgt spid="45670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56707">
                                            <p:txEl>
                                              <p:pRg st="0" end="0"/>
                                            </p:txEl>
                                          </p:spTgt>
                                        </p:tgtEl>
                                        <p:attrNameLst>
                                          <p:attrName>style.visibility</p:attrName>
                                        </p:attrNameLst>
                                      </p:cBhvr>
                                      <p:to>
                                        <p:strVal val="visible"/>
                                      </p:to>
                                    </p:set>
                                    <p:anim calcmode="lin" valueType="num">
                                      <p:cBhvr additive="base">
                                        <p:cTn id="11" dur="2000" fill="hold"/>
                                        <p:tgtEl>
                                          <p:spTgt spid="456707">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5670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56707">
                                            <p:txEl>
                                              <p:pRg st="1" end="1"/>
                                            </p:txEl>
                                          </p:spTgt>
                                        </p:tgtEl>
                                        <p:attrNameLst>
                                          <p:attrName>style.visibility</p:attrName>
                                        </p:attrNameLst>
                                      </p:cBhvr>
                                      <p:to>
                                        <p:strVal val="visible"/>
                                      </p:to>
                                    </p:set>
                                    <p:anim calcmode="lin" valueType="num">
                                      <p:cBhvr additive="base">
                                        <p:cTn id="15" dur="2000" fill="hold"/>
                                        <p:tgtEl>
                                          <p:spTgt spid="456707">
                                            <p:txEl>
                                              <p:pRg st="1" end="1"/>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456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Effect transition="out" filter="slide(fromBottom)">
                                      <p:cBhvr>
                                        <p:cTn id="20" dur="500"/>
                                        <p:tgtEl>
                                          <p:spTgt spid="456706"/>
                                        </p:tgtEl>
                                      </p:cBhvr>
                                    </p:animEffect>
                                    <p:set>
                                      <p:cBhvr>
                                        <p:cTn id="21" dur="1" fill="hold">
                                          <p:stCondLst>
                                            <p:cond delay="499"/>
                                          </p:stCondLst>
                                        </p:cTn>
                                        <p:tgtEl>
                                          <p:spTgt spid="456706"/>
                                        </p:tgtEl>
                                        <p:attrNameLst>
                                          <p:attrName>style.visibility</p:attrName>
                                        </p:attrNameLst>
                                      </p:cBhvr>
                                      <p:to>
                                        <p:strVal val="hidden"/>
                                      </p:to>
                                    </p:set>
                                  </p:childTnLst>
                                </p:cTn>
                              </p:par>
                              <p:par>
                                <p:cTn id="22" presetID="12" presetClass="exit" presetSubtype="4" fill="hold" grpId="1" nodeType="withEffect">
                                  <p:stCondLst>
                                    <p:cond delay="0"/>
                                  </p:stCondLst>
                                  <p:childTnLst>
                                    <p:animEffect transition="out" filter="slide(fromBottom)">
                                      <p:cBhvr>
                                        <p:cTn id="23" dur="500"/>
                                        <p:tgtEl>
                                          <p:spTgt spid="456707">
                                            <p:txEl>
                                              <p:pRg st="0" end="0"/>
                                            </p:txEl>
                                          </p:spTgt>
                                        </p:tgtEl>
                                      </p:cBhvr>
                                    </p:animEffect>
                                    <p:set>
                                      <p:cBhvr>
                                        <p:cTn id="24" dur="1" fill="hold">
                                          <p:stCondLst>
                                            <p:cond delay="499"/>
                                          </p:stCondLst>
                                        </p:cTn>
                                        <p:tgtEl>
                                          <p:spTgt spid="456707">
                                            <p:txEl>
                                              <p:pRg st="0" end="0"/>
                                            </p:txEl>
                                          </p:spTgt>
                                        </p:tgtEl>
                                        <p:attrNameLst>
                                          <p:attrName>style.visibility</p:attrName>
                                        </p:attrNameLst>
                                      </p:cBhvr>
                                      <p:to>
                                        <p:strVal val="hidden"/>
                                      </p:to>
                                    </p:set>
                                  </p:childTnLst>
                                </p:cTn>
                              </p:par>
                              <p:par>
                                <p:cTn id="25" presetID="12" presetClass="exit" presetSubtype="4" fill="hold" grpId="1" nodeType="withEffect">
                                  <p:stCondLst>
                                    <p:cond delay="0"/>
                                  </p:stCondLst>
                                  <p:childTnLst>
                                    <p:animEffect transition="out" filter="slide(fromBottom)">
                                      <p:cBhvr>
                                        <p:cTn id="26" dur="500"/>
                                        <p:tgtEl>
                                          <p:spTgt spid="456707">
                                            <p:txEl>
                                              <p:pRg st="1" end="1"/>
                                            </p:txEl>
                                          </p:spTgt>
                                        </p:tgtEl>
                                      </p:cBhvr>
                                    </p:animEffect>
                                    <p:set>
                                      <p:cBhvr>
                                        <p:cTn id="27" dur="1" fill="hold">
                                          <p:stCondLst>
                                            <p:cond delay="499"/>
                                          </p:stCondLst>
                                        </p:cTn>
                                        <p:tgtEl>
                                          <p:spTgt spid="45670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P spid="456706" grpId="1"/>
      <p:bldP spid="456707" grpId="0" build="p"/>
      <p:bldP spid="456707"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1258888" y="260350"/>
            <a:ext cx="7200900" cy="649288"/>
          </a:xfrm>
        </p:spPr>
        <p:txBody>
          <a:bodyPr/>
          <a:lstStyle/>
          <a:p>
            <a:pPr eaLnBrk="1" hangingPunct="1"/>
            <a:r>
              <a:rPr lang="en-US" b="1" smtClean="0">
                <a:latin typeface="Tahoma" pitchFamily="34" charset="0"/>
              </a:rPr>
              <a:t>Amendment Process</a:t>
            </a:r>
            <a:endParaRPr lang="uk-UA" b="1" smtClean="0">
              <a:latin typeface="Tahoma" pitchFamily="34" charset="0"/>
            </a:endParaRPr>
          </a:p>
        </p:txBody>
      </p:sp>
      <p:sp>
        <p:nvSpPr>
          <p:cNvPr id="458755" name="Rectangle 3"/>
          <p:cNvSpPr>
            <a:spLocks noGrp="1" noChangeArrowheads="1"/>
          </p:cNvSpPr>
          <p:nvPr>
            <p:ph type="body" idx="1"/>
          </p:nvPr>
        </p:nvSpPr>
        <p:spPr>
          <a:xfrm>
            <a:off x="609600" y="1295400"/>
            <a:ext cx="7467600" cy="4643438"/>
          </a:xfrm>
        </p:spPr>
        <p:txBody>
          <a:bodyPr/>
          <a:lstStyle/>
          <a:p>
            <a:pPr eaLnBrk="1" hangingPunct="1">
              <a:lnSpc>
                <a:spcPct val="90000"/>
              </a:lnSpc>
            </a:pPr>
            <a:r>
              <a:rPr lang="en-US" altLang="ko-KR" sz="2000" b="1" dirty="0" smtClean="0">
                <a:solidFill>
                  <a:schemeClr val="accent2"/>
                </a:solidFill>
                <a:latin typeface="Verdana" pitchFamily="34" charset="0"/>
                <a:ea typeface="굴림" pitchFamily="34" charset="-127"/>
              </a:rPr>
              <a:t>Amendment History:</a:t>
            </a:r>
          </a:p>
          <a:p>
            <a:pPr lvl="1" eaLnBrk="1" hangingPunct="1">
              <a:lnSpc>
                <a:spcPct val="90000"/>
              </a:lnSpc>
            </a:pPr>
            <a:r>
              <a:rPr lang="en-US" altLang="ko-KR" sz="1800" dirty="0" smtClean="0">
                <a:latin typeface="Verdana" pitchFamily="34" charset="0"/>
                <a:ea typeface="굴림" pitchFamily="34" charset="-127"/>
              </a:rPr>
              <a:t>The Constitution has been amended 27 times – there are 27 amendments to the Constitution</a:t>
            </a:r>
          </a:p>
          <a:p>
            <a:pPr lvl="1" eaLnBrk="1" hangingPunct="1">
              <a:lnSpc>
                <a:spcPct val="90000"/>
              </a:lnSpc>
            </a:pPr>
            <a:r>
              <a:rPr lang="en-US" altLang="ko-KR" sz="1800" dirty="0" smtClean="0">
                <a:latin typeface="Verdana" pitchFamily="34" charset="0"/>
                <a:ea typeface="굴림" pitchFamily="34" charset="-127"/>
              </a:rPr>
              <a:t>The first ten of these are known as the </a:t>
            </a:r>
            <a:r>
              <a:rPr lang="en-US" altLang="ko-KR" sz="1800" dirty="0" smtClean="0">
                <a:solidFill>
                  <a:schemeClr val="accent1"/>
                </a:solidFill>
                <a:latin typeface="Verdana" pitchFamily="34" charset="0"/>
                <a:ea typeface="굴림" pitchFamily="34" charset="-127"/>
              </a:rPr>
              <a:t>Bill of Rights</a:t>
            </a:r>
          </a:p>
          <a:p>
            <a:pPr lvl="1" eaLnBrk="1" hangingPunct="1">
              <a:lnSpc>
                <a:spcPct val="90000"/>
              </a:lnSpc>
            </a:pPr>
            <a:r>
              <a:rPr lang="en-US" altLang="ko-KR" sz="1800" dirty="0" smtClean="0">
                <a:solidFill>
                  <a:schemeClr val="accent1"/>
                </a:solidFill>
                <a:latin typeface="Verdana" pitchFamily="34" charset="0"/>
                <a:ea typeface="굴림" pitchFamily="34" charset="-127"/>
              </a:rPr>
              <a:t>Anti-Federalists, who feared abuses by government, refused to ratify the Constitution until the Bill of Rights was added</a:t>
            </a:r>
          </a:p>
          <a:p>
            <a:pPr eaLnBrk="1" hangingPunct="1">
              <a:lnSpc>
                <a:spcPct val="90000"/>
              </a:lnSpc>
            </a:pPr>
            <a:r>
              <a:rPr lang="en-US" altLang="ko-KR" sz="2000" b="1" dirty="0" smtClean="0">
                <a:solidFill>
                  <a:schemeClr val="accent2"/>
                </a:solidFill>
                <a:latin typeface="Verdana" pitchFamily="34" charset="0"/>
                <a:ea typeface="굴림" pitchFamily="34" charset="-127"/>
              </a:rPr>
              <a:t>Congressional Method of Amending Constitution</a:t>
            </a:r>
          </a:p>
          <a:p>
            <a:pPr lvl="1" eaLnBrk="1" hangingPunct="1">
              <a:lnSpc>
                <a:spcPct val="90000"/>
              </a:lnSpc>
            </a:pPr>
            <a:r>
              <a:rPr lang="en-US" altLang="ko-KR" sz="1800" dirty="0" smtClean="0">
                <a:latin typeface="Verdana" pitchFamily="34" charset="0"/>
                <a:ea typeface="굴림" pitchFamily="34" charset="-127"/>
              </a:rPr>
              <a:t>2/3 of Congress must pass amendment</a:t>
            </a:r>
          </a:p>
          <a:p>
            <a:pPr lvl="1" eaLnBrk="1" hangingPunct="1">
              <a:lnSpc>
                <a:spcPct val="90000"/>
              </a:lnSpc>
            </a:pPr>
            <a:r>
              <a:rPr lang="en-US" altLang="ko-KR" sz="1800" dirty="0" smtClean="0">
                <a:latin typeface="Verdana" pitchFamily="34" charset="0"/>
                <a:ea typeface="굴림" pitchFamily="34" charset="-127"/>
              </a:rPr>
              <a:t>3/4 of the </a:t>
            </a:r>
            <a:r>
              <a:rPr lang="en-US" altLang="ko-KR" sz="1800" u="sng" dirty="0" smtClean="0">
                <a:latin typeface="Verdana" pitchFamily="34" charset="0"/>
                <a:ea typeface="굴림" pitchFamily="34" charset="-127"/>
              </a:rPr>
              <a:t>states</a:t>
            </a:r>
            <a:r>
              <a:rPr lang="en-US" altLang="ko-KR" sz="1800" dirty="0" smtClean="0">
                <a:latin typeface="Verdana" pitchFamily="34" charset="0"/>
                <a:ea typeface="굴림" pitchFamily="34" charset="-127"/>
              </a:rPr>
              <a:t> must ratify it</a:t>
            </a:r>
          </a:p>
          <a:p>
            <a:pPr eaLnBrk="1" hangingPunct="1">
              <a:lnSpc>
                <a:spcPct val="90000"/>
              </a:lnSpc>
            </a:pPr>
            <a:r>
              <a:rPr lang="en-US" altLang="ko-KR" sz="2000" b="1" dirty="0" smtClean="0">
                <a:solidFill>
                  <a:schemeClr val="accent2"/>
                </a:solidFill>
                <a:latin typeface="Verdana" pitchFamily="34" charset="0"/>
                <a:ea typeface="굴림" pitchFamily="34" charset="-127"/>
              </a:rPr>
              <a:t>Convention Method of Amending Constitution</a:t>
            </a:r>
          </a:p>
          <a:p>
            <a:pPr lvl="1" eaLnBrk="1" hangingPunct="1">
              <a:lnSpc>
                <a:spcPct val="90000"/>
              </a:lnSpc>
            </a:pPr>
            <a:r>
              <a:rPr lang="en-US" altLang="ko-KR" sz="1800" dirty="0" smtClean="0">
                <a:latin typeface="Verdana" pitchFamily="34" charset="0"/>
                <a:ea typeface="굴림" pitchFamily="34" charset="-127"/>
              </a:rPr>
              <a:t>2/3 of states request a convention</a:t>
            </a:r>
          </a:p>
          <a:p>
            <a:pPr lvl="1" eaLnBrk="1" hangingPunct="1">
              <a:lnSpc>
                <a:spcPct val="90000"/>
              </a:lnSpc>
            </a:pPr>
            <a:r>
              <a:rPr lang="en-US" altLang="ko-KR" sz="1800" dirty="0" smtClean="0">
                <a:latin typeface="Verdana" pitchFamily="34" charset="0"/>
                <a:ea typeface="굴림" pitchFamily="34" charset="-127"/>
              </a:rPr>
              <a:t>Congress </a:t>
            </a:r>
            <a:r>
              <a:rPr lang="en-US" altLang="ko-KR" sz="1800" u="sng" dirty="0" smtClean="0">
                <a:latin typeface="Verdana" pitchFamily="34" charset="0"/>
                <a:ea typeface="굴림" pitchFamily="34" charset="-127"/>
              </a:rPr>
              <a:t>must</a:t>
            </a:r>
            <a:r>
              <a:rPr lang="en-US" altLang="ko-KR" sz="1800" dirty="0" smtClean="0">
                <a:latin typeface="Verdana" pitchFamily="34" charset="0"/>
                <a:ea typeface="굴림" pitchFamily="34" charset="-127"/>
              </a:rPr>
              <a:t> then call for a convention</a:t>
            </a:r>
          </a:p>
          <a:p>
            <a:pPr lvl="1" eaLnBrk="1" hangingPunct="1">
              <a:lnSpc>
                <a:spcPct val="90000"/>
              </a:lnSpc>
            </a:pPr>
            <a:r>
              <a:rPr lang="en-US" altLang="ko-KR" sz="1800" dirty="0" smtClean="0">
                <a:latin typeface="Verdana" pitchFamily="34" charset="0"/>
                <a:ea typeface="굴림" pitchFamily="34" charset="-127"/>
              </a:rPr>
              <a:t>3/4 of the </a:t>
            </a:r>
            <a:r>
              <a:rPr lang="en-US" altLang="ko-KR" sz="1800" u="sng" dirty="0" smtClean="0">
                <a:latin typeface="Verdana" pitchFamily="34" charset="0"/>
                <a:ea typeface="굴림" pitchFamily="34" charset="-127"/>
              </a:rPr>
              <a:t>states</a:t>
            </a:r>
            <a:r>
              <a:rPr lang="en-US" altLang="ko-KR" sz="1800" dirty="0" smtClean="0">
                <a:latin typeface="Verdana" pitchFamily="34" charset="0"/>
                <a:ea typeface="굴림" pitchFamily="34" charset="-127"/>
              </a:rPr>
              <a:t> must ratify the amendment proposed by the convention</a:t>
            </a:r>
          </a:p>
          <a:p>
            <a:pPr lvl="1" eaLnBrk="1" hangingPunct="1">
              <a:lnSpc>
                <a:spcPct val="90000"/>
              </a:lnSpc>
            </a:pPr>
            <a:endParaRPr lang="en-US" altLang="ko-KR" sz="1800" dirty="0" smtClean="0">
              <a:solidFill>
                <a:schemeClr val="accent1"/>
              </a:solidFill>
              <a:latin typeface="Verdana" pitchFamily="34" charset="0"/>
              <a:ea typeface="굴림" pitchFamily="34" charset="-127"/>
            </a:endParaRPr>
          </a:p>
        </p:txBody>
      </p:sp>
      <p:sp>
        <p:nvSpPr>
          <p:cNvPr id="4" name="Rectangle 3"/>
          <p:cNvSpPr/>
          <p:nvPr/>
        </p:nvSpPr>
        <p:spPr>
          <a:xfrm>
            <a:off x="5562600" y="4191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6" name="Rectangle 5"/>
          <p:cNvSpPr/>
          <p:nvPr/>
        </p:nvSpPr>
        <p:spPr>
          <a:xfrm>
            <a:off x="5791200" y="32766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7" name="Rectangle 6"/>
          <p:cNvSpPr/>
          <p:nvPr/>
        </p:nvSpPr>
        <p:spPr>
          <a:xfrm>
            <a:off x="6629400" y="3886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8" name="Rectangle 7"/>
          <p:cNvSpPr/>
          <p:nvPr/>
        </p:nvSpPr>
        <p:spPr>
          <a:xfrm>
            <a:off x="6781800" y="51054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9" name="Rectangle 8"/>
          <p:cNvSpPr/>
          <p:nvPr/>
        </p:nvSpPr>
        <p:spPr>
          <a:xfrm>
            <a:off x="2362200" y="25146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0" name="Rectangle 9"/>
          <p:cNvSpPr/>
          <p:nvPr/>
        </p:nvSpPr>
        <p:spPr>
          <a:xfrm>
            <a:off x="7391400" y="19050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11" name="Rectangle 10"/>
          <p:cNvSpPr/>
          <p:nvPr/>
        </p:nvSpPr>
        <p:spPr>
          <a:xfrm>
            <a:off x="5181600" y="57150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58754"/>
                                        </p:tgtEl>
                                        <p:attrNameLst>
                                          <p:attrName>style.visibility</p:attrName>
                                        </p:attrNameLst>
                                      </p:cBhvr>
                                      <p:to>
                                        <p:strVal val="visible"/>
                                      </p:to>
                                    </p:set>
                                    <p:anim by="(-#ppt_w*2)" calcmode="lin" valueType="num">
                                      <p:cBhvr rctx="PPT">
                                        <p:cTn id="7" dur="500" autoRev="1" fill="hold">
                                          <p:stCondLst>
                                            <p:cond delay="0"/>
                                          </p:stCondLst>
                                        </p:cTn>
                                        <p:tgtEl>
                                          <p:spTgt spid="458754"/>
                                        </p:tgtEl>
                                        <p:attrNameLst>
                                          <p:attrName>ppt_w</p:attrName>
                                        </p:attrNameLst>
                                      </p:cBhvr>
                                    </p:anim>
                                    <p:anim by="(#ppt_w*0.50)" calcmode="lin" valueType="num">
                                      <p:cBhvr>
                                        <p:cTn id="8" dur="500" decel="50000" autoRev="1" fill="hold">
                                          <p:stCondLst>
                                            <p:cond delay="0"/>
                                          </p:stCondLst>
                                        </p:cTn>
                                        <p:tgtEl>
                                          <p:spTgt spid="458754"/>
                                        </p:tgtEl>
                                        <p:attrNameLst>
                                          <p:attrName>ppt_x</p:attrName>
                                        </p:attrNameLst>
                                      </p:cBhvr>
                                    </p:anim>
                                    <p:anim from="(-#ppt_h/2)" to="(#ppt_y)" calcmode="lin" valueType="num">
                                      <p:cBhvr>
                                        <p:cTn id="9" dur="1000" fill="hold">
                                          <p:stCondLst>
                                            <p:cond delay="0"/>
                                          </p:stCondLst>
                                        </p:cTn>
                                        <p:tgtEl>
                                          <p:spTgt spid="458754"/>
                                        </p:tgtEl>
                                        <p:attrNameLst>
                                          <p:attrName>ppt_y</p:attrName>
                                        </p:attrNameLst>
                                      </p:cBhvr>
                                    </p:anim>
                                    <p:animRot by="21600000">
                                      <p:cBhvr>
                                        <p:cTn id="10" dur="1000" fill="hold">
                                          <p:stCondLst>
                                            <p:cond delay="0"/>
                                          </p:stCondLst>
                                        </p:cTn>
                                        <p:tgtEl>
                                          <p:spTgt spid="45875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458755">
                                            <p:txEl>
                                              <p:pRg st="0" end="0"/>
                                            </p:txEl>
                                          </p:spTgt>
                                        </p:tgtEl>
                                        <p:attrNameLst>
                                          <p:attrName>style.visibility</p:attrName>
                                        </p:attrNameLst>
                                      </p:cBhvr>
                                      <p:to>
                                        <p:strVal val="visible"/>
                                      </p:to>
                                    </p:set>
                                    <p:anim calcmode="lin" valueType="num">
                                      <p:cBhvr additive="base">
                                        <p:cTn id="15" dur="500" fill="hold"/>
                                        <p:tgtEl>
                                          <p:spTgt spid="45875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58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iterate type="lt">
                                    <p:tmPct val="0"/>
                                  </p:iterate>
                                  <p:childTnLst>
                                    <p:set>
                                      <p:cBhvr>
                                        <p:cTn id="20" dur="1" fill="hold">
                                          <p:stCondLst>
                                            <p:cond delay="0"/>
                                          </p:stCondLst>
                                        </p:cTn>
                                        <p:tgtEl>
                                          <p:spTgt spid="458755">
                                            <p:txEl>
                                              <p:pRg st="1" end="1"/>
                                            </p:txEl>
                                          </p:spTgt>
                                        </p:tgtEl>
                                        <p:attrNameLst>
                                          <p:attrName>style.visibility</p:attrName>
                                        </p:attrNameLst>
                                      </p:cBhvr>
                                      <p:to>
                                        <p:strVal val="visible"/>
                                      </p:to>
                                    </p:set>
                                    <p:anim calcmode="lin" valueType="num">
                                      <p:cBhvr additive="base">
                                        <p:cTn id="21" dur="500" fill="hold"/>
                                        <p:tgtEl>
                                          <p:spTgt spid="45875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5875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type="lt">
                                    <p:tmPct val="0"/>
                                  </p:iterate>
                                  <p:childTnLst>
                                    <p:set>
                                      <p:cBhvr>
                                        <p:cTn id="24" dur="1" fill="hold">
                                          <p:stCondLst>
                                            <p:cond delay="0"/>
                                          </p:stCondLst>
                                        </p:cTn>
                                        <p:tgtEl>
                                          <p:spTgt spid="458755">
                                            <p:txEl>
                                              <p:pRg st="2" end="2"/>
                                            </p:txEl>
                                          </p:spTgt>
                                        </p:tgtEl>
                                        <p:attrNameLst>
                                          <p:attrName>style.visibility</p:attrName>
                                        </p:attrNameLst>
                                      </p:cBhvr>
                                      <p:to>
                                        <p:strVal val="visible"/>
                                      </p:to>
                                    </p:set>
                                    <p:anim calcmode="lin" valueType="num">
                                      <p:cBhvr additive="base">
                                        <p:cTn id="25" dur="500" fill="hold"/>
                                        <p:tgtEl>
                                          <p:spTgt spid="45875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875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458755">
                                            <p:txEl>
                                              <p:pRg st="3" end="3"/>
                                            </p:txEl>
                                          </p:spTgt>
                                        </p:tgtEl>
                                        <p:attrNameLst>
                                          <p:attrName>style.visibility</p:attrName>
                                        </p:attrNameLst>
                                      </p:cBhvr>
                                      <p:to>
                                        <p:strVal val="visible"/>
                                      </p:to>
                                    </p:set>
                                    <p:anim calcmode="lin" valueType="num">
                                      <p:cBhvr additive="base">
                                        <p:cTn id="29" dur="500" fill="hold"/>
                                        <p:tgtEl>
                                          <p:spTgt spid="45875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8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type="lt">
                                    <p:tmPct val="0"/>
                                  </p:iterate>
                                  <p:childTnLst>
                                    <p:set>
                                      <p:cBhvr>
                                        <p:cTn id="34" dur="1" fill="hold">
                                          <p:stCondLst>
                                            <p:cond delay="0"/>
                                          </p:stCondLst>
                                        </p:cTn>
                                        <p:tgtEl>
                                          <p:spTgt spid="458755">
                                            <p:txEl>
                                              <p:pRg st="4" end="4"/>
                                            </p:txEl>
                                          </p:spTgt>
                                        </p:tgtEl>
                                        <p:attrNameLst>
                                          <p:attrName>style.visibility</p:attrName>
                                        </p:attrNameLst>
                                      </p:cBhvr>
                                      <p:to>
                                        <p:strVal val="visible"/>
                                      </p:to>
                                    </p:set>
                                    <p:anim calcmode="lin" valueType="num">
                                      <p:cBhvr additive="base">
                                        <p:cTn id="35" dur="500" fill="hold"/>
                                        <p:tgtEl>
                                          <p:spTgt spid="45875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8755">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iterate type="lt">
                                    <p:tmPct val="0"/>
                                  </p:iterate>
                                  <p:childTnLst>
                                    <p:set>
                                      <p:cBhvr>
                                        <p:cTn id="38" dur="1" fill="hold">
                                          <p:stCondLst>
                                            <p:cond delay="0"/>
                                          </p:stCondLst>
                                        </p:cTn>
                                        <p:tgtEl>
                                          <p:spTgt spid="458755">
                                            <p:txEl>
                                              <p:pRg st="5" end="5"/>
                                            </p:txEl>
                                          </p:spTgt>
                                        </p:tgtEl>
                                        <p:attrNameLst>
                                          <p:attrName>style.visibility</p:attrName>
                                        </p:attrNameLst>
                                      </p:cBhvr>
                                      <p:to>
                                        <p:strVal val="visible"/>
                                      </p:to>
                                    </p:set>
                                    <p:anim calcmode="lin" valueType="num">
                                      <p:cBhvr additive="base">
                                        <p:cTn id="39" dur="500" fill="hold"/>
                                        <p:tgtEl>
                                          <p:spTgt spid="458755">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58755">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iterate type="lt">
                                    <p:tmPct val="0"/>
                                  </p:iterate>
                                  <p:childTnLst>
                                    <p:set>
                                      <p:cBhvr>
                                        <p:cTn id="42" dur="1" fill="hold">
                                          <p:stCondLst>
                                            <p:cond delay="0"/>
                                          </p:stCondLst>
                                        </p:cTn>
                                        <p:tgtEl>
                                          <p:spTgt spid="458755">
                                            <p:txEl>
                                              <p:pRg st="6" end="6"/>
                                            </p:txEl>
                                          </p:spTgt>
                                        </p:tgtEl>
                                        <p:attrNameLst>
                                          <p:attrName>style.visibility</p:attrName>
                                        </p:attrNameLst>
                                      </p:cBhvr>
                                      <p:to>
                                        <p:strVal val="visible"/>
                                      </p:to>
                                    </p:set>
                                    <p:anim calcmode="lin" valueType="num">
                                      <p:cBhvr additive="base">
                                        <p:cTn id="43" dur="500" fill="hold"/>
                                        <p:tgtEl>
                                          <p:spTgt spid="4587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87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lt">
                                    <p:tmPct val="0"/>
                                  </p:iterate>
                                  <p:childTnLst>
                                    <p:set>
                                      <p:cBhvr>
                                        <p:cTn id="48" dur="1" fill="hold">
                                          <p:stCondLst>
                                            <p:cond delay="0"/>
                                          </p:stCondLst>
                                        </p:cTn>
                                        <p:tgtEl>
                                          <p:spTgt spid="458755">
                                            <p:txEl>
                                              <p:pRg st="7" end="7"/>
                                            </p:txEl>
                                          </p:spTgt>
                                        </p:tgtEl>
                                        <p:attrNameLst>
                                          <p:attrName>style.visibility</p:attrName>
                                        </p:attrNameLst>
                                      </p:cBhvr>
                                      <p:to>
                                        <p:strVal val="visible"/>
                                      </p:to>
                                    </p:set>
                                    <p:anim calcmode="lin" valueType="num">
                                      <p:cBhvr additive="base">
                                        <p:cTn id="49" dur="500" fill="hold"/>
                                        <p:tgtEl>
                                          <p:spTgt spid="4587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8755">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iterate type="lt">
                                    <p:tmPct val="0"/>
                                  </p:iterate>
                                  <p:childTnLst>
                                    <p:set>
                                      <p:cBhvr>
                                        <p:cTn id="52" dur="1" fill="hold">
                                          <p:stCondLst>
                                            <p:cond delay="0"/>
                                          </p:stCondLst>
                                        </p:cTn>
                                        <p:tgtEl>
                                          <p:spTgt spid="458755">
                                            <p:txEl>
                                              <p:pRg st="8" end="8"/>
                                            </p:txEl>
                                          </p:spTgt>
                                        </p:tgtEl>
                                        <p:attrNameLst>
                                          <p:attrName>style.visibility</p:attrName>
                                        </p:attrNameLst>
                                      </p:cBhvr>
                                      <p:to>
                                        <p:strVal val="visible"/>
                                      </p:to>
                                    </p:set>
                                    <p:anim calcmode="lin" valueType="num">
                                      <p:cBhvr additive="base">
                                        <p:cTn id="53" dur="500" fill="hold"/>
                                        <p:tgtEl>
                                          <p:spTgt spid="458755">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58755">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iterate type="lt">
                                    <p:tmPct val="0"/>
                                  </p:iterate>
                                  <p:childTnLst>
                                    <p:set>
                                      <p:cBhvr>
                                        <p:cTn id="56" dur="1" fill="hold">
                                          <p:stCondLst>
                                            <p:cond delay="0"/>
                                          </p:stCondLst>
                                        </p:cTn>
                                        <p:tgtEl>
                                          <p:spTgt spid="458755">
                                            <p:txEl>
                                              <p:pRg st="9" end="9"/>
                                            </p:txEl>
                                          </p:spTgt>
                                        </p:tgtEl>
                                        <p:attrNameLst>
                                          <p:attrName>style.visibility</p:attrName>
                                        </p:attrNameLst>
                                      </p:cBhvr>
                                      <p:to>
                                        <p:strVal val="visible"/>
                                      </p:to>
                                    </p:set>
                                    <p:anim calcmode="lin" valueType="num">
                                      <p:cBhvr additive="base">
                                        <p:cTn id="57" dur="500" fill="hold"/>
                                        <p:tgtEl>
                                          <p:spTgt spid="458755">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58755">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iterate type="lt">
                                    <p:tmPct val="0"/>
                                  </p:iterate>
                                  <p:childTnLst>
                                    <p:set>
                                      <p:cBhvr>
                                        <p:cTn id="60" dur="1" fill="hold">
                                          <p:stCondLst>
                                            <p:cond delay="0"/>
                                          </p:stCondLst>
                                        </p:cTn>
                                        <p:tgtEl>
                                          <p:spTgt spid="458755">
                                            <p:txEl>
                                              <p:pRg st="10" end="10"/>
                                            </p:txEl>
                                          </p:spTgt>
                                        </p:tgtEl>
                                        <p:attrNameLst>
                                          <p:attrName>style.visibility</p:attrName>
                                        </p:attrNameLst>
                                      </p:cBhvr>
                                      <p:to>
                                        <p:strVal val="visible"/>
                                      </p:to>
                                    </p:set>
                                    <p:anim calcmode="lin" valueType="num">
                                      <p:cBhvr additive="base">
                                        <p:cTn id="61" dur="500" fill="hold"/>
                                        <p:tgtEl>
                                          <p:spTgt spid="45875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587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1" presetClass="exit" presetSubtype="0" fill="hold" grpId="1" nodeType="clickEffect">
                                  <p:stCondLst>
                                    <p:cond delay="0"/>
                                  </p:stCondLst>
                                  <p:iterate type="lt">
                                    <p:tmPct val="10000"/>
                                  </p:iterate>
                                  <p:childTnLst>
                                    <p:anim calcmode="lin" valueType="num">
                                      <p:cBhvr>
                                        <p:cTn id="66" dur="500"/>
                                        <p:tgtEl>
                                          <p:spTgt spid="4587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p:tgtEl>
                                          <p:spTgt spid="458755">
                                            <p:txEl>
                                              <p:pRg st="0" end="0"/>
                                            </p:txEl>
                                          </p:spTgt>
                                        </p:tgtEl>
                                        <p:attrNameLst>
                                          <p:attrName>ppt_y</p:attrName>
                                        </p:attrNameLst>
                                      </p:cBhvr>
                                      <p:tavLst>
                                        <p:tav tm="0">
                                          <p:val>
                                            <p:strVal val="ppt_y"/>
                                          </p:val>
                                        </p:tav>
                                        <p:tav tm="100000">
                                          <p:val>
                                            <p:strVal val="ppt_y"/>
                                          </p:val>
                                        </p:tav>
                                      </p:tavLst>
                                    </p:anim>
                                    <p:anim calcmode="lin" valueType="num">
                                      <p:cBhvr>
                                        <p:cTn id="68" dur="500"/>
                                        <p:tgtEl>
                                          <p:spTgt spid="458755">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69" dur="500"/>
                                        <p:tgtEl>
                                          <p:spTgt spid="458755">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0" dur="500" tmFilter="0,0; .5, 0; 1, 1"/>
                                        <p:tgtEl>
                                          <p:spTgt spid="458755">
                                            <p:txEl>
                                              <p:pRg st="0" end="0"/>
                                            </p:txEl>
                                          </p:spTgt>
                                        </p:tgtEl>
                                      </p:cBhvr>
                                    </p:animEffect>
                                    <p:set>
                                      <p:cBhvr>
                                        <p:cTn id="71" dur="1" fill="hold">
                                          <p:stCondLst>
                                            <p:cond delay="499"/>
                                          </p:stCondLst>
                                        </p:cTn>
                                        <p:tgtEl>
                                          <p:spTgt spid="458755">
                                            <p:txEl>
                                              <p:pRg st="0" end="0"/>
                                            </p:txEl>
                                          </p:spTgt>
                                        </p:tgtEl>
                                        <p:attrNameLst>
                                          <p:attrName>style.visibility</p:attrName>
                                        </p:attrNameLst>
                                      </p:cBhvr>
                                      <p:to>
                                        <p:strVal val="hidden"/>
                                      </p:to>
                                    </p:set>
                                  </p:childTnLst>
                                </p:cTn>
                              </p:par>
                              <p:par>
                                <p:cTn id="72" presetID="41" presetClass="exit" presetSubtype="0" fill="hold" grpId="1" nodeType="withEffect">
                                  <p:stCondLst>
                                    <p:cond delay="0"/>
                                  </p:stCondLst>
                                  <p:iterate type="lt">
                                    <p:tmPct val="10000"/>
                                  </p:iterate>
                                  <p:childTnLst>
                                    <p:anim calcmode="lin" valueType="num">
                                      <p:cBhvr>
                                        <p:cTn id="73" dur="500"/>
                                        <p:tgtEl>
                                          <p:spTgt spid="45875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p:tgtEl>
                                          <p:spTgt spid="458755">
                                            <p:txEl>
                                              <p:pRg st="1" end="1"/>
                                            </p:txEl>
                                          </p:spTgt>
                                        </p:tgtEl>
                                        <p:attrNameLst>
                                          <p:attrName>ppt_y</p:attrName>
                                        </p:attrNameLst>
                                      </p:cBhvr>
                                      <p:tavLst>
                                        <p:tav tm="0">
                                          <p:val>
                                            <p:strVal val="ppt_y"/>
                                          </p:val>
                                        </p:tav>
                                        <p:tav tm="100000">
                                          <p:val>
                                            <p:strVal val="ppt_y"/>
                                          </p:val>
                                        </p:tav>
                                      </p:tavLst>
                                    </p:anim>
                                    <p:anim calcmode="lin" valueType="num">
                                      <p:cBhvr>
                                        <p:cTn id="75" dur="500"/>
                                        <p:tgtEl>
                                          <p:spTgt spid="458755">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76" dur="500"/>
                                        <p:tgtEl>
                                          <p:spTgt spid="458755">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7" dur="500" tmFilter="0,0; .5, 0; 1, 1"/>
                                        <p:tgtEl>
                                          <p:spTgt spid="458755">
                                            <p:txEl>
                                              <p:pRg st="1" end="1"/>
                                            </p:txEl>
                                          </p:spTgt>
                                        </p:tgtEl>
                                      </p:cBhvr>
                                    </p:animEffect>
                                    <p:set>
                                      <p:cBhvr>
                                        <p:cTn id="78" dur="1" fill="hold">
                                          <p:stCondLst>
                                            <p:cond delay="499"/>
                                          </p:stCondLst>
                                        </p:cTn>
                                        <p:tgtEl>
                                          <p:spTgt spid="458755">
                                            <p:txEl>
                                              <p:pRg st="1" end="1"/>
                                            </p:txEl>
                                          </p:spTgt>
                                        </p:tgtEl>
                                        <p:attrNameLst>
                                          <p:attrName>style.visibility</p:attrName>
                                        </p:attrNameLst>
                                      </p:cBhvr>
                                      <p:to>
                                        <p:strVal val="hidden"/>
                                      </p:to>
                                    </p:set>
                                  </p:childTnLst>
                                </p:cTn>
                              </p:par>
                              <p:par>
                                <p:cTn id="79" presetID="41" presetClass="exit" presetSubtype="0" fill="hold" grpId="1" nodeType="withEffect">
                                  <p:stCondLst>
                                    <p:cond delay="0"/>
                                  </p:stCondLst>
                                  <p:iterate type="lt">
                                    <p:tmPct val="10000"/>
                                  </p:iterate>
                                  <p:childTnLst>
                                    <p:anim calcmode="lin" valueType="num">
                                      <p:cBhvr>
                                        <p:cTn id="80" dur="500"/>
                                        <p:tgtEl>
                                          <p:spTgt spid="45875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p:tgtEl>
                                          <p:spTgt spid="458755">
                                            <p:txEl>
                                              <p:pRg st="2" end="2"/>
                                            </p:txEl>
                                          </p:spTgt>
                                        </p:tgtEl>
                                        <p:attrNameLst>
                                          <p:attrName>ppt_y</p:attrName>
                                        </p:attrNameLst>
                                      </p:cBhvr>
                                      <p:tavLst>
                                        <p:tav tm="0">
                                          <p:val>
                                            <p:strVal val="ppt_y"/>
                                          </p:val>
                                        </p:tav>
                                        <p:tav tm="100000">
                                          <p:val>
                                            <p:strVal val="ppt_y"/>
                                          </p:val>
                                        </p:tav>
                                      </p:tavLst>
                                    </p:anim>
                                    <p:anim calcmode="lin" valueType="num">
                                      <p:cBhvr>
                                        <p:cTn id="82" dur="500"/>
                                        <p:tgtEl>
                                          <p:spTgt spid="458755">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83" dur="500"/>
                                        <p:tgtEl>
                                          <p:spTgt spid="458755">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84" dur="500" tmFilter="0,0; .5, 0; 1, 1"/>
                                        <p:tgtEl>
                                          <p:spTgt spid="458755">
                                            <p:txEl>
                                              <p:pRg st="2" end="2"/>
                                            </p:txEl>
                                          </p:spTgt>
                                        </p:tgtEl>
                                      </p:cBhvr>
                                    </p:animEffect>
                                    <p:set>
                                      <p:cBhvr>
                                        <p:cTn id="85" dur="1" fill="hold">
                                          <p:stCondLst>
                                            <p:cond delay="499"/>
                                          </p:stCondLst>
                                        </p:cTn>
                                        <p:tgtEl>
                                          <p:spTgt spid="458755">
                                            <p:txEl>
                                              <p:pRg st="2" end="2"/>
                                            </p:txEl>
                                          </p:spTgt>
                                        </p:tgtEl>
                                        <p:attrNameLst>
                                          <p:attrName>style.visibility</p:attrName>
                                        </p:attrNameLst>
                                      </p:cBhvr>
                                      <p:to>
                                        <p:strVal val="hidden"/>
                                      </p:to>
                                    </p:set>
                                  </p:childTnLst>
                                </p:cTn>
                              </p:par>
                              <p:par>
                                <p:cTn id="86" presetID="41" presetClass="exit" presetSubtype="0" fill="hold" grpId="1" nodeType="withEffect">
                                  <p:stCondLst>
                                    <p:cond delay="0"/>
                                  </p:stCondLst>
                                  <p:iterate type="lt">
                                    <p:tmPct val="10000"/>
                                  </p:iterate>
                                  <p:childTnLst>
                                    <p:anim calcmode="lin" valueType="num">
                                      <p:cBhvr>
                                        <p:cTn id="87" dur="500"/>
                                        <p:tgtEl>
                                          <p:spTgt spid="45875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p:tgtEl>
                                          <p:spTgt spid="458755">
                                            <p:txEl>
                                              <p:pRg st="3" end="3"/>
                                            </p:txEl>
                                          </p:spTgt>
                                        </p:tgtEl>
                                        <p:attrNameLst>
                                          <p:attrName>ppt_y</p:attrName>
                                        </p:attrNameLst>
                                      </p:cBhvr>
                                      <p:tavLst>
                                        <p:tav tm="0">
                                          <p:val>
                                            <p:strVal val="ppt_y"/>
                                          </p:val>
                                        </p:tav>
                                        <p:tav tm="100000">
                                          <p:val>
                                            <p:strVal val="ppt_y"/>
                                          </p:val>
                                        </p:tav>
                                      </p:tavLst>
                                    </p:anim>
                                    <p:anim calcmode="lin" valueType="num">
                                      <p:cBhvr>
                                        <p:cTn id="89" dur="500"/>
                                        <p:tgtEl>
                                          <p:spTgt spid="458755">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0" dur="500"/>
                                        <p:tgtEl>
                                          <p:spTgt spid="458755">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91" dur="500" tmFilter="0,0; .5, 0; 1, 1"/>
                                        <p:tgtEl>
                                          <p:spTgt spid="458755">
                                            <p:txEl>
                                              <p:pRg st="3" end="3"/>
                                            </p:txEl>
                                          </p:spTgt>
                                        </p:tgtEl>
                                      </p:cBhvr>
                                    </p:animEffect>
                                    <p:set>
                                      <p:cBhvr>
                                        <p:cTn id="92" dur="1" fill="hold">
                                          <p:stCondLst>
                                            <p:cond delay="499"/>
                                          </p:stCondLst>
                                        </p:cTn>
                                        <p:tgtEl>
                                          <p:spTgt spid="458755">
                                            <p:txEl>
                                              <p:pRg st="3" end="3"/>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1" presetClass="exit" presetSubtype="0" fill="hold" grpId="1" nodeType="clickEffect">
                                  <p:stCondLst>
                                    <p:cond delay="0"/>
                                  </p:stCondLst>
                                  <p:iterate type="lt">
                                    <p:tmPct val="10000"/>
                                  </p:iterate>
                                  <p:childTnLst>
                                    <p:anim calcmode="lin" valueType="num">
                                      <p:cBhvr>
                                        <p:cTn id="96" dur="500"/>
                                        <p:tgtEl>
                                          <p:spTgt spid="45875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p:tgtEl>
                                          <p:spTgt spid="458755">
                                            <p:txEl>
                                              <p:pRg st="4" end="4"/>
                                            </p:txEl>
                                          </p:spTgt>
                                        </p:tgtEl>
                                        <p:attrNameLst>
                                          <p:attrName>ppt_y</p:attrName>
                                        </p:attrNameLst>
                                      </p:cBhvr>
                                      <p:tavLst>
                                        <p:tav tm="0">
                                          <p:val>
                                            <p:strVal val="ppt_y"/>
                                          </p:val>
                                        </p:tav>
                                        <p:tav tm="100000">
                                          <p:val>
                                            <p:strVal val="ppt_y"/>
                                          </p:val>
                                        </p:tav>
                                      </p:tavLst>
                                    </p:anim>
                                    <p:anim calcmode="lin" valueType="num">
                                      <p:cBhvr>
                                        <p:cTn id="98" dur="500"/>
                                        <p:tgtEl>
                                          <p:spTgt spid="458755">
                                            <p:txEl>
                                              <p:pRg st="4" end="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9" dur="500"/>
                                        <p:tgtEl>
                                          <p:spTgt spid="458755">
                                            <p:txEl>
                                              <p:pRg st="4" end="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0" dur="500" tmFilter="0,0; .5, 0; 1, 1"/>
                                        <p:tgtEl>
                                          <p:spTgt spid="458755">
                                            <p:txEl>
                                              <p:pRg st="4" end="4"/>
                                            </p:txEl>
                                          </p:spTgt>
                                        </p:tgtEl>
                                      </p:cBhvr>
                                    </p:animEffect>
                                    <p:set>
                                      <p:cBhvr>
                                        <p:cTn id="101" dur="1" fill="hold">
                                          <p:stCondLst>
                                            <p:cond delay="499"/>
                                          </p:stCondLst>
                                        </p:cTn>
                                        <p:tgtEl>
                                          <p:spTgt spid="458755">
                                            <p:txEl>
                                              <p:pRg st="4" end="4"/>
                                            </p:txEl>
                                          </p:spTgt>
                                        </p:tgtEl>
                                        <p:attrNameLst>
                                          <p:attrName>style.visibility</p:attrName>
                                        </p:attrNameLst>
                                      </p:cBhvr>
                                      <p:to>
                                        <p:strVal val="hidden"/>
                                      </p:to>
                                    </p:set>
                                  </p:childTnLst>
                                </p:cTn>
                              </p:par>
                              <p:par>
                                <p:cTn id="102" presetID="41" presetClass="exit" presetSubtype="0" fill="hold" grpId="1" nodeType="withEffect">
                                  <p:stCondLst>
                                    <p:cond delay="0"/>
                                  </p:stCondLst>
                                  <p:iterate type="lt">
                                    <p:tmPct val="10000"/>
                                  </p:iterate>
                                  <p:childTnLst>
                                    <p:anim calcmode="lin" valueType="num">
                                      <p:cBhvr>
                                        <p:cTn id="103" dur="500"/>
                                        <p:tgtEl>
                                          <p:spTgt spid="45875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4" dur="500"/>
                                        <p:tgtEl>
                                          <p:spTgt spid="458755">
                                            <p:txEl>
                                              <p:pRg st="5" end="5"/>
                                            </p:txEl>
                                          </p:spTgt>
                                        </p:tgtEl>
                                        <p:attrNameLst>
                                          <p:attrName>ppt_y</p:attrName>
                                        </p:attrNameLst>
                                      </p:cBhvr>
                                      <p:tavLst>
                                        <p:tav tm="0">
                                          <p:val>
                                            <p:strVal val="ppt_y"/>
                                          </p:val>
                                        </p:tav>
                                        <p:tav tm="100000">
                                          <p:val>
                                            <p:strVal val="ppt_y"/>
                                          </p:val>
                                        </p:tav>
                                      </p:tavLst>
                                    </p:anim>
                                    <p:anim calcmode="lin" valueType="num">
                                      <p:cBhvr>
                                        <p:cTn id="105" dur="500"/>
                                        <p:tgtEl>
                                          <p:spTgt spid="458755">
                                            <p:txEl>
                                              <p:pRg st="5" end="5"/>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6" dur="500"/>
                                        <p:tgtEl>
                                          <p:spTgt spid="458755">
                                            <p:txEl>
                                              <p:pRg st="5" end="5"/>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7" dur="500" tmFilter="0,0; .5, 0; 1, 1"/>
                                        <p:tgtEl>
                                          <p:spTgt spid="458755">
                                            <p:txEl>
                                              <p:pRg st="5" end="5"/>
                                            </p:txEl>
                                          </p:spTgt>
                                        </p:tgtEl>
                                      </p:cBhvr>
                                    </p:animEffect>
                                    <p:set>
                                      <p:cBhvr>
                                        <p:cTn id="108" dur="1" fill="hold">
                                          <p:stCondLst>
                                            <p:cond delay="499"/>
                                          </p:stCondLst>
                                        </p:cTn>
                                        <p:tgtEl>
                                          <p:spTgt spid="458755">
                                            <p:txEl>
                                              <p:pRg st="5" end="5"/>
                                            </p:txEl>
                                          </p:spTgt>
                                        </p:tgtEl>
                                        <p:attrNameLst>
                                          <p:attrName>style.visibility</p:attrName>
                                        </p:attrNameLst>
                                      </p:cBhvr>
                                      <p:to>
                                        <p:strVal val="hidden"/>
                                      </p:to>
                                    </p:set>
                                  </p:childTnLst>
                                </p:cTn>
                              </p:par>
                              <p:par>
                                <p:cTn id="109" presetID="41" presetClass="exit" presetSubtype="0" fill="hold" grpId="1" nodeType="withEffect">
                                  <p:stCondLst>
                                    <p:cond delay="0"/>
                                  </p:stCondLst>
                                  <p:iterate type="lt">
                                    <p:tmPct val="10000"/>
                                  </p:iterate>
                                  <p:childTnLst>
                                    <p:anim calcmode="lin" valueType="num">
                                      <p:cBhvr>
                                        <p:cTn id="110" dur="500"/>
                                        <p:tgtEl>
                                          <p:spTgt spid="45875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1" dur="500"/>
                                        <p:tgtEl>
                                          <p:spTgt spid="458755">
                                            <p:txEl>
                                              <p:pRg st="6" end="6"/>
                                            </p:txEl>
                                          </p:spTgt>
                                        </p:tgtEl>
                                        <p:attrNameLst>
                                          <p:attrName>ppt_y</p:attrName>
                                        </p:attrNameLst>
                                      </p:cBhvr>
                                      <p:tavLst>
                                        <p:tav tm="0">
                                          <p:val>
                                            <p:strVal val="ppt_y"/>
                                          </p:val>
                                        </p:tav>
                                        <p:tav tm="100000">
                                          <p:val>
                                            <p:strVal val="ppt_y"/>
                                          </p:val>
                                        </p:tav>
                                      </p:tavLst>
                                    </p:anim>
                                    <p:anim calcmode="lin" valueType="num">
                                      <p:cBhvr>
                                        <p:cTn id="112" dur="500"/>
                                        <p:tgtEl>
                                          <p:spTgt spid="458755">
                                            <p:txEl>
                                              <p:pRg st="6" end="6"/>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13" dur="500"/>
                                        <p:tgtEl>
                                          <p:spTgt spid="458755">
                                            <p:txEl>
                                              <p:pRg st="6" end="6"/>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14" dur="500" tmFilter="0,0; .5, 0; 1, 1"/>
                                        <p:tgtEl>
                                          <p:spTgt spid="458755">
                                            <p:txEl>
                                              <p:pRg st="6" end="6"/>
                                            </p:txEl>
                                          </p:spTgt>
                                        </p:tgtEl>
                                      </p:cBhvr>
                                    </p:animEffect>
                                    <p:set>
                                      <p:cBhvr>
                                        <p:cTn id="115" dur="1" fill="hold">
                                          <p:stCondLst>
                                            <p:cond delay="499"/>
                                          </p:stCondLst>
                                        </p:cTn>
                                        <p:tgtEl>
                                          <p:spTgt spid="458755">
                                            <p:txEl>
                                              <p:pRg st="6" end="6"/>
                                            </p:tx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1" presetClass="exit" presetSubtype="0" fill="hold" grpId="1" nodeType="clickEffect">
                                  <p:stCondLst>
                                    <p:cond delay="0"/>
                                  </p:stCondLst>
                                  <p:iterate type="lt">
                                    <p:tmPct val="10000"/>
                                  </p:iterate>
                                  <p:childTnLst>
                                    <p:anim calcmode="lin" valueType="num">
                                      <p:cBhvr>
                                        <p:cTn id="119" dur="500"/>
                                        <p:tgtEl>
                                          <p:spTgt spid="45875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0" dur="500"/>
                                        <p:tgtEl>
                                          <p:spTgt spid="458755">
                                            <p:txEl>
                                              <p:pRg st="7" end="7"/>
                                            </p:txEl>
                                          </p:spTgt>
                                        </p:tgtEl>
                                        <p:attrNameLst>
                                          <p:attrName>ppt_y</p:attrName>
                                        </p:attrNameLst>
                                      </p:cBhvr>
                                      <p:tavLst>
                                        <p:tav tm="0">
                                          <p:val>
                                            <p:strVal val="ppt_y"/>
                                          </p:val>
                                        </p:tav>
                                        <p:tav tm="100000">
                                          <p:val>
                                            <p:strVal val="ppt_y"/>
                                          </p:val>
                                        </p:tav>
                                      </p:tavLst>
                                    </p:anim>
                                    <p:anim calcmode="lin" valueType="num">
                                      <p:cBhvr>
                                        <p:cTn id="121" dur="500"/>
                                        <p:tgtEl>
                                          <p:spTgt spid="458755">
                                            <p:txEl>
                                              <p:pRg st="7" end="7"/>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2" dur="500"/>
                                        <p:tgtEl>
                                          <p:spTgt spid="458755">
                                            <p:txEl>
                                              <p:pRg st="7" end="7"/>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3" dur="500" tmFilter="0,0; .5, 0; 1, 1"/>
                                        <p:tgtEl>
                                          <p:spTgt spid="458755">
                                            <p:txEl>
                                              <p:pRg st="7" end="7"/>
                                            </p:txEl>
                                          </p:spTgt>
                                        </p:tgtEl>
                                      </p:cBhvr>
                                    </p:animEffect>
                                    <p:set>
                                      <p:cBhvr>
                                        <p:cTn id="124" dur="1" fill="hold">
                                          <p:stCondLst>
                                            <p:cond delay="499"/>
                                          </p:stCondLst>
                                        </p:cTn>
                                        <p:tgtEl>
                                          <p:spTgt spid="458755">
                                            <p:txEl>
                                              <p:pRg st="7" end="7"/>
                                            </p:txEl>
                                          </p:spTgt>
                                        </p:tgtEl>
                                        <p:attrNameLst>
                                          <p:attrName>style.visibility</p:attrName>
                                        </p:attrNameLst>
                                      </p:cBhvr>
                                      <p:to>
                                        <p:strVal val="hidden"/>
                                      </p:to>
                                    </p:set>
                                  </p:childTnLst>
                                </p:cTn>
                              </p:par>
                              <p:par>
                                <p:cTn id="125" presetID="41" presetClass="exit" presetSubtype="0" fill="hold" grpId="1" nodeType="withEffect">
                                  <p:stCondLst>
                                    <p:cond delay="0"/>
                                  </p:stCondLst>
                                  <p:iterate type="lt">
                                    <p:tmPct val="10000"/>
                                  </p:iterate>
                                  <p:childTnLst>
                                    <p:anim calcmode="lin" valueType="num">
                                      <p:cBhvr>
                                        <p:cTn id="126" dur="500"/>
                                        <p:tgtEl>
                                          <p:spTgt spid="45875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7" dur="500"/>
                                        <p:tgtEl>
                                          <p:spTgt spid="458755">
                                            <p:txEl>
                                              <p:pRg st="8" end="8"/>
                                            </p:txEl>
                                          </p:spTgt>
                                        </p:tgtEl>
                                        <p:attrNameLst>
                                          <p:attrName>ppt_y</p:attrName>
                                        </p:attrNameLst>
                                      </p:cBhvr>
                                      <p:tavLst>
                                        <p:tav tm="0">
                                          <p:val>
                                            <p:strVal val="ppt_y"/>
                                          </p:val>
                                        </p:tav>
                                        <p:tav tm="100000">
                                          <p:val>
                                            <p:strVal val="ppt_y"/>
                                          </p:val>
                                        </p:tav>
                                      </p:tavLst>
                                    </p:anim>
                                    <p:anim calcmode="lin" valueType="num">
                                      <p:cBhvr>
                                        <p:cTn id="128" dur="500"/>
                                        <p:tgtEl>
                                          <p:spTgt spid="458755">
                                            <p:txEl>
                                              <p:pRg st="8" end="8"/>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9" dur="500"/>
                                        <p:tgtEl>
                                          <p:spTgt spid="458755">
                                            <p:txEl>
                                              <p:pRg st="8" end="8"/>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0" dur="500" tmFilter="0,0; .5, 0; 1, 1"/>
                                        <p:tgtEl>
                                          <p:spTgt spid="458755">
                                            <p:txEl>
                                              <p:pRg st="8" end="8"/>
                                            </p:txEl>
                                          </p:spTgt>
                                        </p:tgtEl>
                                      </p:cBhvr>
                                    </p:animEffect>
                                    <p:set>
                                      <p:cBhvr>
                                        <p:cTn id="131" dur="1" fill="hold">
                                          <p:stCondLst>
                                            <p:cond delay="499"/>
                                          </p:stCondLst>
                                        </p:cTn>
                                        <p:tgtEl>
                                          <p:spTgt spid="458755">
                                            <p:txEl>
                                              <p:pRg st="8" end="8"/>
                                            </p:txEl>
                                          </p:spTgt>
                                        </p:tgtEl>
                                        <p:attrNameLst>
                                          <p:attrName>style.visibility</p:attrName>
                                        </p:attrNameLst>
                                      </p:cBhvr>
                                      <p:to>
                                        <p:strVal val="hidden"/>
                                      </p:to>
                                    </p:set>
                                  </p:childTnLst>
                                </p:cTn>
                              </p:par>
                              <p:par>
                                <p:cTn id="132" presetID="41" presetClass="exit" presetSubtype="0" fill="hold" grpId="1" nodeType="withEffect">
                                  <p:stCondLst>
                                    <p:cond delay="0"/>
                                  </p:stCondLst>
                                  <p:iterate type="lt">
                                    <p:tmPct val="10000"/>
                                  </p:iterate>
                                  <p:childTnLst>
                                    <p:anim calcmode="lin" valueType="num">
                                      <p:cBhvr>
                                        <p:cTn id="133" dur="500"/>
                                        <p:tgtEl>
                                          <p:spTgt spid="458755">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4" dur="500"/>
                                        <p:tgtEl>
                                          <p:spTgt spid="458755">
                                            <p:txEl>
                                              <p:pRg st="9" end="9"/>
                                            </p:txEl>
                                          </p:spTgt>
                                        </p:tgtEl>
                                        <p:attrNameLst>
                                          <p:attrName>ppt_y</p:attrName>
                                        </p:attrNameLst>
                                      </p:cBhvr>
                                      <p:tavLst>
                                        <p:tav tm="0">
                                          <p:val>
                                            <p:strVal val="ppt_y"/>
                                          </p:val>
                                        </p:tav>
                                        <p:tav tm="100000">
                                          <p:val>
                                            <p:strVal val="ppt_y"/>
                                          </p:val>
                                        </p:tav>
                                      </p:tavLst>
                                    </p:anim>
                                    <p:anim calcmode="lin" valueType="num">
                                      <p:cBhvr>
                                        <p:cTn id="135" dur="500"/>
                                        <p:tgtEl>
                                          <p:spTgt spid="458755">
                                            <p:txEl>
                                              <p:pRg st="9" end="9"/>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6" dur="500"/>
                                        <p:tgtEl>
                                          <p:spTgt spid="458755">
                                            <p:txEl>
                                              <p:pRg st="9" end="9"/>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7" dur="500" tmFilter="0,0; .5, 0; 1, 1"/>
                                        <p:tgtEl>
                                          <p:spTgt spid="458755">
                                            <p:txEl>
                                              <p:pRg st="9" end="9"/>
                                            </p:txEl>
                                          </p:spTgt>
                                        </p:tgtEl>
                                      </p:cBhvr>
                                    </p:animEffect>
                                    <p:set>
                                      <p:cBhvr>
                                        <p:cTn id="138" dur="1" fill="hold">
                                          <p:stCondLst>
                                            <p:cond delay="499"/>
                                          </p:stCondLst>
                                        </p:cTn>
                                        <p:tgtEl>
                                          <p:spTgt spid="458755">
                                            <p:txEl>
                                              <p:pRg st="9" end="9"/>
                                            </p:txEl>
                                          </p:spTgt>
                                        </p:tgtEl>
                                        <p:attrNameLst>
                                          <p:attrName>style.visibility</p:attrName>
                                        </p:attrNameLst>
                                      </p:cBhvr>
                                      <p:to>
                                        <p:strVal val="hidden"/>
                                      </p:to>
                                    </p:set>
                                  </p:childTnLst>
                                </p:cTn>
                              </p:par>
                              <p:par>
                                <p:cTn id="139" presetID="41" presetClass="exit" presetSubtype="0" fill="hold" grpId="1" nodeType="withEffect">
                                  <p:stCondLst>
                                    <p:cond delay="0"/>
                                  </p:stCondLst>
                                  <p:iterate type="lt">
                                    <p:tmPct val="10000"/>
                                  </p:iterate>
                                  <p:childTnLst>
                                    <p:anim calcmode="lin" valueType="num">
                                      <p:cBhvr>
                                        <p:cTn id="140" dur="500"/>
                                        <p:tgtEl>
                                          <p:spTgt spid="458755">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1" dur="500"/>
                                        <p:tgtEl>
                                          <p:spTgt spid="458755">
                                            <p:txEl>
                                              <p:pRg st="10" end="10"/>
                                            </p:txEl>
                                          </p:spTgt>
                                        </p:tgtEl>
                                        <p:attrNameLst>
                                          <p:attrName>ppt_y</p:attrName>
                                        </p:attrNameLst>
                                      </p:cBhvr>
                                      <p:tavLst>
                                        <p:tav tm="0">
                                          <p:val>
                                            <p:strVal val="ppt_y"/>
                                          </p:val>
                                        </p:tav>
                                        <p:tav tm="100000">
                                          <p:val>
                                            <p:strVal val="ppt_y"/>
                                          </p:val>
                                        </p:tav>
                                      </p:tavLst>
                                    </p:anim>
                                    <p:anim calcmode="lin" valueType="num">
                                      <p:cBhvr>
                                        <p:cTn id="142" dur="500"/>
                                        <p:tgtEl>
                                          <p:spTgt spid="458755">
                                            <p:txEl>
                                              <p:pRg st="10" end="1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43" dur="500"/>
                                        <p:tgtEl>
                                          <p:spTgt spid="458755">
                                            <p:txEl>
                                              <p:pRg st="10" end="1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4" dur="500" tmFilter="0,0; .5, 0; 1, 1"/>
                                        <p:tgtEl>
                                          <p:spTgt spid="458755">
                                            <p:txEl>
                                              <p:pRg st="10" end="10"/>
                                            </p:txEl>
                                          </p:spTgt>
                                        </p:tgtEl>
                                      </p:cBhvr>
                                    </p:animEffect>
                                    <p:set>
                                      <p:cBhvr>
                                        <p:cTn id="145" dur="1" fill="hold">
                                          <p:stCondLst>
                                            <p:cond delay="499"/>
                                          </p:stCondLst>
                                        </p:cTn>
                                        <p:tgtEl>
                                          <p:spTgt spid="458755">
                                            <p:txEl>
                                              <p:pRg st="10" end="10"/>
                                            </p:txEl>
                                          </p:spTgt>
                                        </p:tgtEl>
                                        <p:attrNameLst>
                                          <p:attrName>style.visibility</p:attrName>
                                        </p:attrNameLst>
                                      </p:cBhvr>
                                      <p:to>
                                        <p:strVal val="hidden"/>
                                      </p:to>
                                    </p:set>
                                  </p:childTnLst>
                                </p:cTn>
                              </p:par>
                              <p:par>
                                <p:cTn id="146" presetID="41" presetClass="exit" presetSubtype="0" fill="hold" grpId="1" nodeType="withEffect">
                                  <p:stCondLst>
                                    <p:cond delay="0"/>
                                  </p:stCondLst>
                                  <p:iterate type="lt">
                                    <p:tmPct val="10000"/>
                                  </p:iterate>
                                  <p:childTnLst>
                                    <p:anim calcmode="lin" valueType="num">
                                      <p:cBhvr>
                                        <p:cTn id="147" dur="500"/>
                                        <p:tgtEl>
                                          <p:spTgt spid="458754"/>
                                        </p:tgtEl>
                                        <p:attrNameLst>
                                          <p:attrName>ppt_x</p:attrName>
                                        </p:attrNameLst>
                                      </p:cBhvr>
                                      <p:tavLst>
                                        <p:tav tm="0">
                                          <p:val>
                                            <p:strVal val="ppt_x"/>
                                          </p:val>
                                        </p:tav>
                                        <p:tav tm="50000">
                                          <p:val>
                                            <p:strVal val="ppt_x+.1"/>
                                          </p:val>
                                        </p:tav>
                                        <p:tav tm="100000">
                                          <p:val>
                                            <p:strVal val="ppt_x"/>
                                          </p:val>
                                        </p:tav>
                                      </p:tavLst>
                                    </p:anim>
                                    <p:anim calcmode="lin" valueType="num">
                                      <p:cBhvr>
                                        <p:cTn id="148" dur="500"/>
                                        <p:tgtEl>
                                          <p:spTgt spid="458754"/>
                                        </p:tgtEl>
                                        <p:attrNameLst>
                                          <p:attrName>ppt_y</p:attrName>
                                        </p:attrNameLst>
                                      </p:cBhvr>
                                      <p:tavLst>
                                        <p:tav tm="0">
                                          <p:val>
                                            <p:strVal val="ppt_y"/>
                                          </p:val>
                                        </p:tav>
                                        <p:tav tm="100000">
                                          <p:val>
                                            <p:strVal val="ppt_y"/>
                                          </p:val>
                                        </p:tav>
                                      </p:tavLst>
                                    </p:anim>
                                    <p:anim calcmode="lin" valueType="num">
                                      <p:cBhvr>
                                        <p:cTn id="149" dur="500"/>
                                        <p:tgtEl>
                                          <p:spTgt spid="458754"/>
                                        </p:tgtEl>
                                        <p:attrNameLst>
                                          <p:attrName>ppt_h</p:attrName>
                                        </p:attrNameLst>
                                      </p:cBhvr>
                                      <p:tavLst>
                                        <p:tav tm="0">
                                          <p:val>
                                            <p:strVal val="ppt_h"/>
                                          </p:val>
                                        </p:tav>
                                        <p:tav tm="50000">
                                          <p:val>
                                            <p:strVal val="ppt_h+.01"/>
                                          </p:val>
                                        </p:tav>
                                        <p:tav tm="100000">
                                          <p:val>
                                            <p:strVal val="ppt_h/10"/>
                                          </p:val>
                                        </p:tav>
                                      </p:tavLst>
                                    </p:anim>
                                    <p:anim calcmode="lin" valueType="num">
                                      <p:cBhvr>
                                        <p:cTn id="150" dur="500"/>
                                        <p:tgtEl>
                                          <p:spTgt spid="458754"/>
                                        </p:tgtEl>
                                        <p:attrNameLst>
                                          <p:attrName>ppt_w</p:attrName>
                                        </p:attrNameLst>
                                      </p:cBhvr>
                                      <p:tavLst>
                                        <p:tav tm="0">
                                          <p:val>
                                            <p:strVal val="ppt_w"/>
                                          </p:val>
                                        </p:tav>
                                        <p:tav tm="50000">
                                          <p:val>
                                            <p:strVal val="ppt_w+.01"/>
                                          </p:val>
                                        </p:tav>
                                        <p:tav tm="100000">
                                          <p:val>
                                            <p:strVal val="ppt_w/10"/>
                                          </p:val>
                                        </p:tav>
                                      </p:tavLst>
                                    </p:anim>
                                    <p:animEffect transition="out" filter="fade">
                                      <p:cBhvr>
                                        <p:cTn id="151" dur="500" tmFilter="0,0; .5, 0; 1, 1"/>
                                        <p:tgtEl>
                                          <p:spTgt spid="458754"/>
                                        </p:tgtEl>
                                      </p:cBhvr>
                                    </p:animEffect>
                                    <p:set>
                                      <p:cBhvr>
                                        <p:cTn id="152" dur="1" fill="hold">
                                          <p:stCondLst>
                                            <p:cond delay="499"/>
                                          </p:stCondLst>
                                        </p:cTn>
                                        <p:tgtEl>
                                          <p:spTgt spid="4587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p:bldP spid="458754" grpId="1"/>
      <p:bldP spid="458755" grpId="0" build="p"/>
      <p:bldP spid="458755"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457200" y="260350"/>
            <a:ext cx="8002588" cy="649288"/>
          </a:xfrm>
        </p:spPr>
        <p:txBody>
          <a:bodyPr/>
          <a:lstStyle/>
          <a:p>
            <a:pPr eaLnBrk="1" hangingPunct="1"/>
            <a:r>
              <a:rPr lang="en-US" b="1" smtClean="0">
                <a:latin typeface="Tahoma" pitchFamily="34" charset="0"/>
              </a:rPr>
              <a:t>Bill of Rights – First 10 Amendments</a:t>
            </a:r>
            <a:endParaRPr lang="uk-UA" b="1" smtClean="0">
              <a:latin typeface="Tahoma" pitchFamily="34" charset="0"/>
            </a:endParaRPr>
          </a:p>
        </p:txBody>
      </p:sp>
      <p:sp>
        <p:nvSpPr>
          <p:cNvPr id="460803" name="Rectangle 3"/>
          <p:cNvSpPr>
            <a:spLocks noGrp="1" noChangeArrowheads="1"/>
          </p:cNvSpPr>
          <p:nvPr>
            <p:ph type="body" idx="1"/>
          </p:nvPr>
        </p:nvSpPr>
        <p:spPr>
          <a:xfrm>
            <a:off x="762000" y="1447800"/>
            <a:ext cx="7620000" cy="4872038"/>
          </a:xfrm>
        </p:spPr>
        <p:txBody>
          <a:bodyPr/>
          <a:lstStyle/>
          <a:p>
            <a:pPr eaLnBrk="1" hangingPunct="1">
              <a:lnSpc>
                <a:spcPct val="90000"/>
              </a:lnSpc>
            </a:pPr>
            <a:r>
              <a:rPr lang="en-US" altLang="ko-KR" sz="2400" b="1" smtClean="0">
                <a:solidFill>
                  <a:schemeClr val="accent2"/>
                </a:solidFill>
                <a:latin typeface="Verdana" pitchFamily="34" charset="0"/>
                <a:ea typeface="굴림" pitchFamily="34" charset="-127"/>
              </a:rPr>
              <a:t>1</a:t>
            </a:r>
            <a:r>
              <a:rPr lang="en-US" altLang="ko-KR" sz="2400" b="1" baseline="30000" smtClean="0">
                <a:solidFill>
                  <a:schemeClr val="accent2"/>
                </a:solidFill>
                <a:latin typeface="Verdana" pitchFamily="34" charset="0"/>
                <a:ea typeface="굴림" pitchFamily="34" charset="-127"/>
              </a:rPr>
              <a:t>st</a:t>
            </a:r>
            <a:r>
              <a:rPr lang="en-US" altLang="ko-KR" sz="2400" b="1" smtClean="0">
                <a:solidFill>
                  <a:schemeClr val="accent2"/>
                </a:solidFill>
                <a:latin typeface="Verdana" pitchFamily="34" charset="0"/>
                <a:ea typeface="굴림" pitchFamily="34" charset="-127"/>
              </a:rPr>
              <a:t> Amendment</a:t>
            </a:r>
          </a:p>
          <a:p>
            <a:pPr lvl="1" eaLnBrk="1" hangingPunct="1">
              <a:lnSpc>
                <a:spcPct val="90000"/>
              </a:lnSpc>
            </a:pPr>
            <a:r>
              <a:rPr lang="en-US" altLang="ko-KR" sz="2000" smtClean="0">
                <a:solidFill>
                  <a:schemeClr val="accent1"/>
                </a:solidFill>
                <a:latin typeface="Verdana" pitchFamily="34" charset="0"/>
                <a:ea typeface="굴림" pitchFamily="34" charset="-127"/>
              </a:rPr>
              <a:t>Speech, Religion, Press, Assembly and Petition</a:t>
            </a:r>
          </a:p>
          <a:p>
            <a:pPr eaLnBrk="1" hangingPunct="1">
              <a:lnSpc>
                <a:spcPct val="90000"/>
              </a:lnSpc>
            </a:pPr>
            <a:r>
              <a:rPr lang="en-US" altLang="ko-KR" sz="2400" b="1" smtClean="0">
                <a:solidFill>
                  <a:schemeClr val="accent2"/>
                </a:solidFill>
                <a:latin typeface="Verdana" pitchFamily="34" charset="0"/>
                <a:ea typeface="굴림" pitchFamily="34" charset="-127"/>
              </a:rPr>
              <a:t>2</a:t>
            </a:r>
            <a:r>
              <a:rPr lang="en-US" altLang="ko-KR" sz="2400" b="1" baseline="30000" smtClean="0">
                <a:solidFill>
                  <a:schemeClr val="accent2"/>
                </a:solidFill>
                <a:latin typeface="Verdana" pitchFamily="34" charset="0"/>
                <a:ea typeface="굴림" pitchFamily="34" charset="-127"/>
              </a:rPr>
              <a:t>nd</a:t>
            </a:r>
            <a:r>
              <a:rPr lang="en-US" altLang="ko-KR" sz="2400" b="1" smtClean="0">
                <a:solidFill>
                  <a:schemeClr val="accent2"/>
                </a:solidFill>
                <a:latin typeface="Verdana" pitchFamily="34" charset="0"/>
                <a:ea typeface="굴림" pitchFamily="34" charset="-127"/>
              </a:rPr>
              <a:t> Amendment</a:t>
            </a:r>
          </a:p>
          <a:p>
            <a:pPr lvl="1" eaLnBrk="1" hangingPunct="1">
              <a:lnSpc>
                <a:spcPct val="90000"/>
              </a:lnSpc>
            </a:pPr>
            <a:r>
              <a:rPr lang="en-US" altLang="ko-KR" sz="2000" smtClean="0">
                <a:solidFill>
                  <a:schemeClr val="accent1"/>
                </a:solidFill>
                <a:latin typeface="Verdana" pitchFamily="34" charset="0"/>
                <a:ea typeface="굴림" pitchFamily="34" charset="-127"/>
              </a:rPr>
              <a:t>Right to bear (keep) arms</a:t>
            </a:r>
          </a:p>
          <a:p>
            <a:pPr eaLnBrk="1" hangingPunct="1">
              <a:lnSpc>
                <a:spcPct val="90000"/>
              </a:lnSpc>
            </a:pPr>
            <a:r>
              <a:rPr lang="en-US" altLang="ko-KR" sz="2400" b="1" smtClean="0">
                <a:solidFill>
                  <a:schemeClr val="accent2"/>
                </a:solidFill>
                <a:latin typeface="Verdana" pitchFamily="34" charset="0"/>
                <a:ea typeface="굴림" pitchFamily="34" charset="-127"/>
              </a:rPr>
              <a:t>4</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lnSpc>
                <a:spcPct val="90000"/>
              </a:lnSpc>
            </a:pPr>
            <a:r>
              <a:rPr lang="en-US" altLang="ko-KR" sz="2000" smtClean="0">
                <a:solidFill>
                  <a:schemeClr val="accent1"/>
                </a:solidFill>
                <a:latin typeface="Verdana" pitchFamily="34" charset="0"/>
                <a:ea typeface="굴림" pitchFamily="34" charset="-127"/>
              </a:rPr>
              <a:t>No Searches &amp; Seizures without warrant and probable cause</a:t>
            </a:r>
          </a:p>
          <a:p>
            <a:pPr eaLnBrk="1" hangingPunct="1"/>
            <a:r>
              <a:rPr lang="en-US" altLang="ko-KR" sz="2400" b="1" smtClean="0">
                <a:solidFill>
                  <a:schemeClr val="accent2"/>
                </a:solidFill>
                <a:latin typeface="Verdana" pitchFamily="34" charset="0"/>
                <a:ea typeface="굴림" pitchFamily="34" charset="-127"/>
              </a:rPr>
              <a:t>5</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2000" smtClean="0">
                <a:solidFill>
                  <a:schemeClr val="accent1"/>
                </a:solidFill>
                <a:latin typeface="Verdana" pitchFamily="34" charset="0"/>
                <a:ea typeface="굴림" pitchFamily="34" charset="-127"/>
              </a:rPr>
              <a:t>No Double Jeopardy</a:t>
            </a:r>
          </a:p>
          <a:p>
            <a:pPr lvl="1" eaLnBrk="1" hangingPunct="1"/>
            <a:r>
              <a:rPr lang="en-US" altLang="ko-KR" sz="2000" smtClean="0">
                <a:solidFill>
                  <a:schemeClr val="accent1"/>
                </a:solidFill>
                <a:latin typeface="Verdana" pitchFamily="34" charset="0"/>
                <a:ea typeface="굴림" pitchFamily="34" charset="-127"/>
              </a:rPr>
              <a:t>Do not have to witness against yourself</a:t>
            </a:r>
          </a:p>
          <a:p>
            <a:pPr lvl="1" eaLnBrk="1" hangingPunct="1"/>
            <a:r>
              <a:rPr lang="en-US" altLang="ko-KR" sz="2000" smtClean="0">
                <a:solidFill>
                  <a:schemeClr val="accent1"/>
                </a:solidFill>
                <a:latin typeface="Verdana" pitchFamily="34" charset="0"/>
                <a:ea typeface="굴림" pitchFamily="34" charset="-127"/>
              </a:rPr>
              <a:t>Cannot have life, liberty, or property taken without </a:t>
            </a:r>
            <a:r>
              <a:rPr lang="en-US" altLang="ko-KR" sz="2000" u="sng" smtClean="0">
                <a:solidFill>
                  <a:schemeClr val="accent1"/>
                </a:solidFill>
                <a:latin typeface="Verdana" pitchFamily="34" charset="0"/>
                <a:ea typeface="굴림" pitchFamily="34" charset="-127"/>
              </a:rPr>
              <a:t>due process</a:t>
            </a:r>
            <a:endParaRPr lang="en-US" altLang="ko-KR" sz="2000" smtClean="0">
              <a:solidFill>
                <a:schemeClr val="accent1"/>
              </a:solidFill>
              <a:latin typeface="Verdana" pitchFamily="34" charset="0"/>
              <a:ea typeface="굴림" pitchFamily="34" charset="-127"/>
            </a:endParaRPr>
          </a:p>
          <a:p>
            <a:pPr lvl="1" eaLnBrk="1" hangingPunct="1"/>
            <a:r>
              <a:rPr lang="en-US" altLang="ko-KR" sz="2000" smtClean="0">
                <a:solidFill>
                  <a:schemeClr val="accent1"/>
                </a:solidFill>
                <a:latin typeface="Verdana" pitchFamily="34" charset="0"/>
                <a:ea typeface="굴림" pitchFamily="34" charset="-127"/>
              </a:rPr>
              <a:t>Property cannot be taken without </a:t>
            </a:r>
            <a:r>
              <a:rPr lang="en-US" altLang="ko-KR" sz="2000" u="sng" smtClean="0">
                <a:solidFill>
                  <a:schemeClr val="accent1"/>
                </a:solidFill>
                <a:latin typeface="Verdana" pitchFamily="34" charset="0"/>
                <a:ea typeface="굴림" pitchFamily="34" charset="-127"/>
              </a:rPr>
              <a:t>just compensation</a:t>
            </a:r>
            <a:endParaRPr lang="en-US" altLang="ko-KR" sz="2000" smtClean="0">
              <a:solidFill>
                <a:schemeClr val="accent1"/>
              </a:solidFill>
              <a:latin typeface="Verdana" pitchFamily="34" charset="0"/>
              <a:ea typeface="굴림" pitchFamily="34" charset="-127"/>
            </a:endParaRPr>
          </a:p>
          <a:p>
            <a:pPr lvl="1" eaLnBrk="1" hangingPunct="1">
              <a:lnSpc>
                <a:spcPct val="90000"/>
              </a:lnSpc>
            </a:pPr>
            <a:endParaRPr lang="en-US" altLang="ko-KR" sz="2000" smtClean="0">
              <a:solidFill>
                <a:schemeClr val="accent1"/>
              </a:solidFill>
              <a:latin typeface="Verdana" pitchFamily="34" charset="0"/>
              <a:ea typeface="굴림" pitchFamily="34" charset="-127"/>
            </a:endParaRPr>
          </a:p>
          <a:p>
            <a:pPr lvl="1" eaLnBrk="1" hangingPunct="1">
              <a:lnSpc>
                <a:spcPct val="90000"/>
              </a:lnSpc>
            </a:pPr>
            <a:endParaRPr lang="en-US" altLang="ko-KR" sz="2000" smtClean="0">
              <a:solidFill>
                <a:schemeClr val="accent1"/>
              </a:solidFill>
              <a:latin typeface="Verdana" pitchFamily="34" charset="0"/>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60802"/>
                                        </p:tgtEl>
                                        <p:attrNameLst>
                                          <p:attrName>style.visibility</p:attrName>
                                        </p:attrNameLst>
                                      </p:cBhvr>
                                      <p:to>
                                        <p:strVal val="visible"/>
                                      </p:to>
                                    </p:set>
                                    <p:anim by="(-#ppt_w*2)" calcmode="lin" valueType="num">
                                      <p:cBhvr rctx="PPT">
                                        <p:cTn id="7" dur="500" autoRev="1" fill="hold">
                                          <p:stCondLst>
                                            <p:cond delay="0"/>
                                          </p:stCondLst>
                                        </p:cTn>
                                        <p:tgtEl>
                                          <p:spTgt spid="460802"/>
                                        </p:tgtEl>
                                        <p:attrNameLst>
                                          <p:attrName>ppt_w</p:attrName>
                                        </p:attrNameLst>
                                      </p:cBhvr>
                                    </p:anim>
                                    <p:anim by="(#ppt_w*0.50)" calcmode="lin" valueType="num">
                                      <p:cBhvr>
                                        <p:cTn id="8" dur="500" decel="50000" autoRev="1" fill="hold">
                                          <p:stCondLst>
                                            <p:cond delay="0"/>
                                          </p:stCondLst>
                                        </p:cTn>
                                        <p:tgtEl>
                                          <p:spTgt spid="460802"/>
                                        </p:tgtEl>
                                        <p:attrNameLst>
                                          <p:attrName>ppt_x</p:attrName>
                                        </p:attrNameLst>
                                      </p:cBhvr>
                                    </p:anim>
                                    <p:anim from="(-#ppt_h/2)" to="(#ppt_y)" calcmode="lin" valueType="num">
                                      <p:cBhvr>
                                        <p:cTn id="9" dur="1000" fill="hold">
                                          <p:stCondLst>
                                            <p:cond delay="0"/>
                                          </p:stCondLst>
                                        </p:cTn>
                                        <p:tgtEl>
                                          <p:spTgt spid="460802"/>
                                        </p:tgtEl>
                                        <p:attrNameLst>
                                          <p:attrName>ppt_y</p:attrName>
                                        </p:attrNameLst>
                                      </p:cBhvr>
                                    </p:anim>
                                    <p:animRot by="21600000">
                                      <p:cBhvr>
                                        <p:cTn id="10" dur="1000" fill="hold">
                                          <p:stCondLst>
                                            <p:cond delay="0"/>
                                          </p:stCondLst>
                                        </p:cTn>
                                        <p:tgtEl>
                                          <p:spTgt spid="46080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460803">
                                            <p:txEl>
                                              <p:pRg st="0" end="0"/>
                                            </p:txEl>
                                          </p:spTgt>
                                        </p:tgtEl>
                                        <p:attrNameLst>
                                          <p:attrName>style.visibility</p:attrName>
                                        </p:attrNameLst>
                                      </p:cBhvr>
                                      <p:to>
                                        <p:strVal val="visible"/>
                                      </p:to>
                                    </p:set>
                                    <p:anim calcmode="lin" valueType="num">
                                      <p:cBhvr additive="base">
                                        <p:cTn id="15" dur="500" fill="hold"/>
                                        <p:tgtEl>
                                          <p:spTgt spid="46080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6080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lt">
                                    <p:tmPct val="0"/>
                                  </p:iterate>
                                  <p:childTnLst>
                                    <p:set>
                                      <p:cBhvr>
                                        <p:cTn id="18" dur="1" fill="hold">
                                          <p:stCondLst>
                                            <p:cond delay="0"/>
                                          </p:stCondLst>
                                        </p:cTn>
                                        <p:tgtEl>
                                          <p:spTgt spid="460803">
                                            <p:txEl>
                                              <p:pRg st="1" end="1"/>
                                            </p:txEl>
                                          </p:spTgt>
                                        </p:tgtEl>
                                        <p:attrNameLst>
                                          <p:attrName>style.visibility</p:attrName>
                                        </p:attrNameLst>
                                      </p:cBhvr>
                                      <p:to>
                                        <p:strVal val="visible"/>
                                      </p:to>
                                    </p:set>
                                    <p:anim calcmode="lin" valueType="num">
                                      <p:cBhvr additive="base">
                                        <p:cTn id="19" dur="500" fill="hold"/>
                                        <p:tgtEl>
                                          <p:spTgt spid="4608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460803">
                                            <p:txEl>
                                              <p:pRg st="2" end="2"/>
                                            </p:txEl>
                                          </p:spTgt>
                                        </p:tgtEl>
                                        <p:attrNameLst>
                                          <p:attrName>style.visibility</p:attrName>
                                        </p:attrNameLst>
                                      </p:cBhvr>
                                      <p:to>
                                        <p:strVal val="visible"/>
                                      </p:to>
                                    </p:set>
                                    <p:anim calcmode="lin" valueType="num">
                                      <p:cBhvr additive="base">
                                        <p:cTn id="25" dur="500" fill="hold"/>
                                        <p:tgtEl>
                                          <p:spTgt spid="4608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03">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460803">
                                            <p:txEl>
                                              <p:pRg st="3" end="3"/>
                                            </p:txEl>
                                          </p:spTgt>
                                        </p:tgtEl>
                                        <p:attrNameLst>
                                          <p:attrName>style.visibility</p:attrName>
                                        </p:attrNameLst>
                                      </p:cBhvr>
                                      <p:to>
                                        <p:strVal val="visible"/>
                                      </p:to>
                                    </p:set>
                                    <p:anim calcmode="lin" valueType="num">
                                      <p:cBhvr additive="base">
                                        <p:cTn id="29" dur="500" fill="hold"/>
                                        <p:tgtEl>
                                          <p:spTgt spid="46080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60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type="lt">
                                    <p:tmPct val="0"/>
                                  </p:iterate>
                                  <p:childTnLst>
                                    <p:set>
                                      <p:cBhvr>
                                        <p:cTn id="34" dur="1" fill="hold">
                                          <p:stCondLst>
                                            <p:cond delay="0"/>
                                          </p:stCondLst>
                                        </p:cTn>
                                        <p:tgtEl>
                                          <p:spTgt spid="460803">
                                            <p:txEl>
                                              <p:pRg st="4" end="4"/>
                                            </p:txEl>
                                          </p:spTgt>
                                        </p:tgtEl>
                                        <p:attrNameLst>
                                          <p:attrName>style.visibility</p:attrName>
                                        </p:attrNameLst>
                                      </p:cBhvr>
                                      <p:to>
                                        <p:strVal val="visible"/>
                                      </p:to>
                                    </p:set>
                                    <p:anim calcmode="lin" valueType="num">
                                      <p:cBhvr additive="base">
                                        <p:cTn id="35" dur="500" fill="hold"/>
                                        <p:tgtEl>
                                          <p:spTgt spid="46080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60803">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iterate type="lt">
                                    <p:tmPct val="0"/>
                                  </p:iterate>
                                  <p:childTnLst>
                                    <p:set>
                                      <p:cBhvr>
                                        <p:cTn id="38" dur="1" fill="hold">
                                          <p:stCondLst>
                                            <p:cond delay="0"/>
                                          </p:stCondLst>
                                        </p:cTn>
                                        <p:tgtEl>
                                          <p:spTgt spid="460803">
                                            <p:txEl>
                                              <p:pRg st="5" end="5"/>
                                            </p:txEl>
                                          </p:spTgt>
                                        </p:tgtEl>
                                        <p:attrNameLst>
                                          <p:attrName>style.visibility</p:attrName>
                                        </p:attrNameLst>
                                      </p:cBhvr>
                                      <p:to>
                                        <p:strVal val="visible"/>
                                      </p:to>
                                    </p:set>
                                    <p:anim calcmode="lin" valueType="num">
                                      <p:cBhvr additive="base">
                                        <p:cTn id="39" dur="500" fill="hold"/>
                                        <p:tgtEl>
                                          <p:spTgt spid="460803">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08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iterate type="lt">
                                    <p:tmPct val="0"/>
                                  </p:iterate>
                                  <p:childTnLst>
                                    <p:set>
                                      <p:cBhvr>
                                        <p:cTn id="44" dur="1" fill="hold">
                                          <p:stCondLst>
                                            <p:cond delay="0"/>
                                          </p:stCondLst>
                                        </p:cTn>
                                        <p:tgtEl>
                                          <p:spTgt spid="460803">
                                            <p:txEl>
                                              <p:pRg st="6" end="6"/>
                                            </p:txEl>
                                          </p:spTgt>
                                        </p:tgtEl>
                                        <p:attrNameLst>
                                          <p:attrName>style.visibility</p:attrName>
                                        </p:attrNameLst>
                                      </p:cBhvr>
                                      <p:to>
                                        <p:strVal val="visible"/>
                                      </p:to>
                                    </p:set>
                                    <p:anim calcmode="lin" valueType="num">
                                      <p:cBhvr additive="base">
                                        <p:cTn id="45" dur="500" fill="hold"/>
                                        <p:tgtEl>
                                          <p:spTgt spid="460803">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60803">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iterate type="lt">
                                    <p:tmPct val="0"/>
                                  </p:iterate>
                                  <p:childTnLst>
                                    <p:set>
                                      <p:cBhvr>
                                        <p:cTn id="48" dur="1" fill="hold">
                                          <p:stCondLst>
                                            <p:cond delay="0"/>
                                          </p:stCondLst>
                                        </p:cTn>
                                        <p:tgtEl>
                                          <p:spTgt spid="460803">
                                            <p:txEl>
                                              <p:pRg st="7" end="7"/>
                                            </p:txEl>
                                          </p:spTgt>
                                        </p:tgtEl>
                                        <p:attrNameLst>
                                          <p:attrName>style.visibility</p:attrName>
                                        </p:attrNameLst>
                                      </p:cBhvr>
                                      <p:to>
                                        <p:strVal val="visible"/>
                                      </p:to>
                                    </p:set>
                                    <p:anim calcmode="lin" valueType="num">
                                      <p:cBhvr additive="base">
                                        <p:cTn id="49" dur="500" fill="hold"/>
                                        <p:tgtEl>
                                          <p:spTgt spid="4608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03">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iterate type="lt">
                                    <p:tmPct val="0"/>
                                  </p:iterate>
                                  <p:childTnLst>
                                    <p:set>
                                      <p:cBhvr>
                                        <p:cTn id="52" dur="1" fill="hold">
                                          <p:stCondLst>
                                            <p:cond delay="0"/>
                                          </p:stCondLst>
                                        </p:cTn>
                                        <p:tgtEl>
                                          <p:spTgt spid="460803">
                                            <p:txEl>
                                              <p:pRg st="8" end="8"/>
                                            </p:txEl>
                                          </p:spTgt>
                                        </p:tgtEl>
                                        <p:attrNameLst>
                                          <p:attrName>style.visibility</p:attrName>
                                        </p:attrNameLst>
                                      </p:cBhvr>
                                      <p:to>
                                        <p:strVal val="visible"/>
                                      </p:to>
                                    </p:set>
                                    <p:anim calcmode="lin" valueType="num">
                                      <p:cBhvr additive="base">
                                        <p:cTn id="53" dur="500" fill="hold"/>
                                        <p:tgtEl>
                                          <p:spTgt spid="46080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60803">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iterate type="lt">
                                    <p:tmPct val="0"/>
                                  </p:iterate>
                                  <p:childTnLst>
                                    <p:set>
                                      <p:cBhvr>
                                        <p:cTn id="56" dur="1" fill="hold">
                                          <p:stCondLst>
                                            <p:cond delay="0"/>
                                          </p:stCondLst>
                                        </p:cTn>
                                        <p:tgtEl>
                                          <p:spTgt spid="460803">
                                            <p:txEl>
                                              <p:pRg st="9" end="9"/>
                                            </p:txEl>
                                          </p:spTgt>
                                        </p:tgtEl>
                                        <p:attrNameLst>
                                          <p:attrName>style.visibility</p:attrName>
                                        </p:attrNameLst>
                                      </p:cBhvr>
                                      <p:to>
                                        <p:strVal val="visible"/>
                                      </p:to>
                                    </p:set>
                                    <p:anim calcmode="lin" valueType="num">
                                      <p:cBhvr additive="base">
                                        <p:cTn id="57" dur="500" fill="hold"/>
                                        <p:tgtEl>
                                          <p:spTgt spid="460803">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60803">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iterate type="lt">
                                    <p:tmPct val="0"/>
                                  </p:iterate>
                                  <p:childTnLst>
                                    <p:set>
                                      <p:cBhvr>
                                        <p:cTn id="60" dur="1" fill="hold">
                                          <p:stCondLst>
                                            <p:cond delay="0"/>
                                          </p:stCondLst>
                                        </p:cTn>
                                        <p:tgtEl>
                                          <p:spTgt spid="460803">
                                            <p:txEl>
                                              <p:pRg st="10" end="10"/>
                                            </p:txEl>
                                          </p:spTgt>
                                        </p:tgtEl>
                                        <p:attrNameLst>
                                          <p:attrName>style.visibility</p:attrName>
                                        </p:attrNameLst>
                                      </p:cBhvr>
                                      <p:to>
                                        <p:strVal val="visible"/>
                                      </p:to>
                                    </p:set>
                                    <p:anim calcmode="lin" valueType="num">
                                      <p:cBhvr additive="base">
                                        <p:cTn id="61" dur="500" fill="hold"/>
                                        <p:tgtEl>
                                          <p:spTgt spid="46080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6080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1" presetClass="exit" presetSubtype="0" fill="hold" grpId="1" nodeType="clickEffect">
                                  <p:stCondLst>
                                    <p:cond delay="0"/>
                                  </p:stCondLst>
                                  <p:iterate type="lt">
                                    <p:tmPct val="10000"/>
                                  </p:iterate>
                                  <p:childTnLst>
                                    <p:anim calcmode="lin" valueType="num">
                                      <p:cBhvr>
                                        <p:cTn id="66" dur="500"/>
                                        <p:tgtEl>
                                          <p:spTgt spid="4608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p:tgtEl>
                                          <p:spTgt spid="460803">
                                            <p:txEl>
                                              <p:pRg st="0" end="0"/>
                                            </p:txEl>
                                          </p:spTgt>
                                        </p:tgtEl>
                                        <p:attrNameLst>
                                          <p:attrName>ppt_y</p:attrName>
                                        </p:attrNameLst>
                                      </p:cBhvr>
                                      <p:tavLst>
                                        <p:tav tm="0">
                                          <p:val>
                                            <p:strVal val="ppt_y"/>
                                          </p:val>
                                        </p:tav>
                                        <p:tav tm="100000">
                                          <p:val>
                                            <p:strVal val="ppt_y"/>
                                          </p:val>
                                        </p:tav>
                                      </p:tavLst>
                                    </p:anim>
                                    <p:anim calcmode="lin" valueType="num">
                                      <p:cBhvr>
                                        <p:cTn id="68" dur="500"/>
                                        <p:tgtEl>
                                          <p:spTgt spid="46080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69" dur="500"/>
                                        <p:tgtEl>
                                          <p:spTgt spid="46080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0" dur="500" tmFilter="0,0; .5, 0; 1, 1"/>
                                        <p:tgtEl>
                                          <p:spTgt spid="460803">
                                            <p:txEl>
                                              <p:pRg st="0" end="0"/>
                                            </p:txEl>
                                          </p:spTgt>
                                        </p:tgtEl>
                                      </p:cBhvr>
                                    </p:animEffect>
                                    <p:set>
                                      <p:cBhvr>
                                        <p:cTn id="71" dur="1" fill="hold">
                                          <p:stCondLst>
                                            <p:cond delay="499"/>
                                          </p:stCondLst>
                                        </p:cTn>
                                        <p:tgtEl>
                                          <p:spTgt spid="460803">
                                            <p:txEl>
                                              <p:pRg st="0" end="0"/>
                                            </p:txEl>
                                          </p:spTgt>
                                        </p:tgtEl>
                                        <p:attrNameLst>
                                          <p:attrName>style.visibility</p:attrName>
                                        </p:attrNameLst>
                                      </p:cBhvr>
                                      <p:to>
                                        <p:strVal val="hidden"/>
                                      </p:to>
                                    </p:set>
                                  </p:childTnLst>
                                </p:cTn>
                              </p:par>
                              <p:par>
                                <p:cTn id="72" presetID="41" presetClass="exit" presetSubtype="0" fill="hold" grpId="1" nodeType="withEffect">
                                  <p:stCondLst>
                                    <p:cond delay="0"/>
                                  </p:stCondLst>
                                  <p:iterate type="lt">
                                    <p:tmPct val="10000"/>
                                  </p:iterate>
                                  <p:childTnLst>
                                    <p:anim calcmode="lin" valueType="num">
                                      <p:cBhvr>
                                        <p:cTn id="73" dur="500"/>
                                        <p:tgtEl>
                                          <p:spTgt spid="4608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p:tgtEl>
                                          <p:spTgt spid="460803">
                                            <p:txEl>
                                              <p:pRg st="1" end="1"/>
                                            </p:txEl>
                                          </p:spTgt>
                                        </p:tgtEl>
                                        <p:attrNameLst>
                                          <p:attrName>ppt_y</p:attrName>
                                        </p:attrNameLst>
                                      </p:cBhvr>
                                      <p:tavLst>
                                        <p:tav tm="0">
                                          <p:val>
                                            <p:strVal val="ppt_y"/>
                                          </p:val>
                                        </p:tav>
                                        <p:tav tm="100000">
                                          <p:val>
                                            <p:strVal val="ppt_y"/>
                                          </p:val>
                                        </p:tav>
                                      </p:tavLst>
                                    </p:anim>
                                    <p:anim calcmode="lin" valueType="num">
                                      <p:cBhvr>
                                        <p:cTn id="75" dur="500"/>
                                        <p:tgtEl>
                                          <p:spTgt spid="460803">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76" dur="500"/>
                                        <p:tgtEl>
                                          <p:spTgt spid="460803">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7" dur="500" tmFilter="0,0; .5, 0; 1, 1"/>
                                        <p:tgtEl>
                                          <p:spTgt spid="460803">
                                            <p:txEl>
                                              <p:pRg st="1" end="1"/>
                                            </p:txEl>
                                          </p:spTgt>
                                        </p:tgtEl>
                                      </p:cBhvr>
                                    </p:animEffect>
                                    <p:set>
                                      <p:cBhvr>
                                        <p:cTn id="78" dur="1" fill="hold">
                                          <p:stCondLst>
                                            <p:cond delay="499"/>
                                          </p:stCondLst>
                                        </p:cTn>
                                        <p:tgtEl>
                                          <p:spTgt spid="460803">
                                            <p:txEl>
                                              <p:pRg st="1" end="1"/>
                                            </p:txEl>
                                          </p:spTgt>
                                        </p:tgtEl>
                                        <p:attrNameLst>
                                          <p:attrName>style.visibility</p:attrName>
                                        </p:attrNameLst>
                                      </p:cBhvr>
                                      <p:to>
                                        <p:strVal val="hidden"/>
                                      </p:to>
                                    </p:set>
                                  </p:childTnLst>
                                </p:cTn>
                              </p:par>
                              <p:par>
                                <p:cTn id="79" presetID="41" presetClass="exit" presetSubtype="0" fill="hold" grpId="1" nodeType="withEffect">
                                  <p:stCondLst>
                                    <p:cond delay="0"/>
                                  </p:stCondLst>
                                  <p:iterate type="lt">
                                    <p:tmPct val="10000"/>
                                  </p:iterate>
                                  <p:childTnLst>
                                    <p:anim calcmode="lin" valueType="num">
                                      <p:cBhvr>
                                        <p:cTn id="80" dur="500"/>
                                        <p:tgtEl>
                                          <p:spTgt spid="46080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p:tgtEl>
                                          <p:spTgt spid="460803">
                                            <p:txEl>
                                              <p:pRg st="2" end="2"/>
                                            </p:txEl>
                                          </p:spTgt>
                                        </p:tgtEl>
                                        <p:attrNameLst>
                                          <p:attrName>ppt_y</p:attrName>
                                        </p:attrNameLst>
                                      </p:cBhvr>
                                      <p:tavLst>
                                        <p:tav tm="0">
                                          <p:val>
                                            <p:strVal val="ppt_y"/>
                                          </p:val>
                                        </p:tav>
                                        <p:tav tm="100000">
                                          <p:val>
                                            <p:strVal val="ppt_y"/>
                                          </p:val>
                                        </p:tav>
                                      </p:tavLst>
                                    </p:anim>
                                    <p:anim calcmode="lin" valueType="num">
                                      <p:cBhvr>
                                        <p:cTn id="82" dur="500"/>
                                        <p:tgtEl>
                                          <p:spTgt spid="460803">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83" dur="500"/>
                                        <p:tgtEl>
                                          <p:spTgt spid="460803">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84" dur="500" tmFilter="0,0; .5, 0; 1, 1"/>
                                        <p:tgtEl>
                                          <p:spTgt spid="460803">
                                            <p:txEl>
                                              <p:pRg st="2" end="2"/>
                                            </p:txEl>
                                          </p:spTgt>
                                        </p:tgtEl>
                                      </p:cBhvr>
                                    </p:animEffect>
                                    <p:set>
                                      <p:cBhvr>
                                        <p:cTn id="85" dur="1" fill="hold">
                                          <p:stCondLst>
                                            <p:cond delay="499"/>
                                          </p:stCondLst>
                                        </p:cTn>
                                        <p:tgtEl>
                                          <p:spTgt spid="460803">
                                            <p:txEl>
                                              <p:pRg st="2" end="2"/>
                                            </p:txEl>
                                          </p:spTgt>
                                        </p:tgtEl>
                                        <p:attrNameLst>
                                          <p:attrName>style.visibility</p:attrName>
                                        </p:attrNameLst>
                                      </p:cBhvr>
                                      <p:to>
                                        <p:strVal val="hidden"/>
                                      </p:to>
                                    </p:set>
                                  </p:childTnLst>
                                </p:cTn>
                              </p:par>
                              <p:par>
                                <p:cTn id="86" presetID="41" presetClass="exit" presetSubtype="0" fill="hold" grpId="1" nodeType="withEffect">
                                  <p:stCondLst>
                                    <p:cond delay="0"/>
                                  </p:stCondLst>
                                  <p:iterate type="lt">
                                    <p:tmPct val="10000"/>
                                  </p:iterate>
                                  <p:childTnLst>
                                    <p:anim calcmode="lin" valueType="num">
                                      <p:cBhvr>
                                        <p:cTn id="87" dur="500"/>
                                        <p:tgtEl>
                                          <p:spTgt spid="46080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p:tgtEl>
                                          <p:spTgt spid="460803">
                                            <p:txEl>
                                              <p:pRg st="3" end="3"/>
                                            </p:txEl>
                                          </p:spTgt>
                                        </p:tgtEl>
                                        <p:attrNameLst>
                                          <p:attrName>ppt_y</p:attrName>
                                        </p:attrNameLst>
                                      </p:cBhvr>
                                      <p:tavLst>
                                        <p:tav tm="0">
                                          <p:val>
                                            <p:strVal val="ppt_y"/>
                                          </p:val>
                                        </p:tav>
                                        <p:tav tm="100000">
                                          <p:val>
                                            <p:strVal val="ppt_y"/>
                                          </p:val>
                                        </p:tav>
                                      </p:tavLst>
                                    </p:anim>
                                    <p:anim calcmode="lin" valueType="num">
                                      <p:cBhvr>
                                        <p:cTn id="89" dur="500"/>
                                        <p:tgtEl>
                                          <p:spTgt spid="460803">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0" dur="500"/>
                                        <p:tgtEl>
                                          <p:spTgt spid="460803">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91" dur="500" tmFilter="0,0; .5, 0; 1, 1"/>
                                        <p:tgtEl>
                                          <p:spTgt spid="460803">
                                            <p:txEl>
                                              <p:pRg st="3" end="3"/>
                                            </p:txEl>
                                          </p:spTgt>
                                        </p:tgtEl>
                                      </p:cBhvr>
                                    </p:animEffect>
                                    <p:set>
                                      <p:cBhvr>
                                        <p:cTn id="92" dur="1" fill="hold">
                                          <p:stCondLst>
                                            <p:cond delay="499"/>
                                          </p:stCondLst>
                                        </p:cTn>
                                        <p:tgtEl>
                                          <p:spTgt spid="460803">
                                            <p:txEl>
                                              <p:pRg st="3" end="3"/>
                                            </p:txEl>
                                          </p:spTgt>
                                        </p:tgtEl>
                                        <p:attrNameLst>
                                          <p:attrName>style.visibility</p:attrName>
                                        </p:attrNameLst>
                                      </p:cBhvr>
                                      <p:to>
                                        <p:strVal val="hidden"/>
                                      </p:to>
                                    </p:set>
                                  </p:childTnLst>
                                </p:cTn>
                              </p:par>
                              <p:par>
                                <p:cTn id="93" presetID="41" presetClass="exit" presetSubtype="0" fill="hold" grpId="1" nodeType="withEffect">
                                  <p:stCondLst>
                                    <p:cond delay="0"/>
                                  </p:stCondLst>
                                  <p:iterate type="lt">
                                    <p:tmPct val="10000"/>
                                  </p:iterate>
                                  <p:childTnLst>
                                    <p:anim calcmode="lin" valueType="num">
                                      <p:cBhvr>
                                        <p:cTn id="94" dur="500"/>
                                        <p:tgtEl>
                                          <p:spTgt spid="46080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95" dur="500"/>
                                        <p:tgtEl>
                                          <p:spTgt spid="460803">
                                            <p:txEl>
                                              <p:pRg st="4" end="4"/>
                                            </p:txEl>
                                          </p:spTgt>
                                        </p:tgtEl>
                                        <p:attrNameLst>
                                          <p:attrName>ppt_y</p:attrName>
                                        </p:attrNameLst>
                                      </p:cBhvr>
                                      <p:tavLst>
                                        <p:tav tm="0">
                                          <p:val>
                                            <p:strVal val="ppt_y"/>
                                          </p:val>
                                        </p:tav>
                                        <p:tav tm="100000">
                                          <p:val>
                                            <p:strVal val="ppt_y"/>
                                          </p:val>
                                        </p:tav>
                                      </p:tavLst>
                                    </p:anim>
                                    <p:anim calcmode="lin" valueType="num">
                                      <p:cBhvr>
                                        <p:cTn id="96" dur="500"/>
                                        <p:tgtEl>
                                          <p:spTgt spid="460803">
                                            <p:txEl>
                                              <p:pRg st="4" end="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7" dur="500"/>
                                        <p:tgtEl>
                                          <p:spTgt spid="460803">
                                            <p:txEl>
                                              <p:pRg st="4" end="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98" dur="500" tmFilter="0,0; .5, 0; 1, 1"/>
                                        <p:tgtEl>
                                          <p:spTgt spid="460803">
                                            <p:txEl>
                                              <p:pRg st="4" end="4"/>
                                            </p:txEl>
                                          </p:spTgt>
                                        </p:tgtEl>
                                      </p:cBhvr>
                                    </p:animEffect>
                                    <p:set>
                                      <p:cBhvr>
                                        <p:cTn id="99" dur="1" fill="hold">
                                          <p:stCondLst>
                                            <p:cond delay="499"/>
                                          </p:stCondLst>
                                        </p:cTn>
                                        <p:tgtEl>
                                          <p:spTgt spid="460803">
                                            <p:txEl>
                                              <p:pRg st="4" end="4"/>
                                            </p:txEl>
                                          </p:spTgt>
                                        </p:tgtEl>
                                        <p:attrNameLst>
                                          <p:attrName>style.visibility</p:attrName>
                                        </p:attrNameLst>
                                      </p:cBhvr>
                                      <p:to>
                                        <p:strVal val="hidden"/>
                                      </p:to>
                                    </p:set>
                                  </p:childTnLst>
                                </p:cTn>
                              </p:par>
                              <p:par>
                                <p:cTn id="100" presetID="41" presetClass="exit" presetSubtype="0" fill="hold" grpId="1" nodeType="withEffect">
                                  <p:stCondLst>
                                    <p:cond delay="0"/>
                                  </p:stCondLst>
                                  <p:iterate type="lt">
                                    <p:tmPct val="10000"/>
                                  </p:iterate>
                                  <p:childTnLst>
                                    <p:anim calcmode="lin" valueType="num">
                                      <p:cBhvr>
                                        <p:cTn id="101" dur="500"/>
                                        <p:tgtEl>
                                          <p:spTgt spid="46080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2" dur="500"/>
                                        <p:tgtEl>
                                          <p:spTgt spid="460803">
                                            <p:txEl>
                                              <p:pRg st="5" end="5"/>
                                            </p:txEl>
                                          </p:spTgt>
                                        </p:tgtEl>
                                        <p:attrNameLst>
                                          <p:attrName>ppt_y</p:attrName>
                                        </p:attrNameLst>
                                      </p:cBhvr>
                                      <p:tavLst>
                                        <p:tav tm="0">
                                          <p:val>
                                            <p:strVal val="ppt_y"/>
                                          </p:val>
                                        </p:tav>
                                        <p:tav tm="100000">
                                          <p:val>
                                            <p:strVal val="ppt_y"/>
                                          </p:val>
                                        </p:tav>
                                      </p:tavLst>
                                    </p:anim>
                                    <p:anim calcmode="lin" valueType="num">
                                      <p:cBhvr>
                                        <p:cTn id="103" dur="500"/>
                                        <p:tgtEl>
                                          <p:spTgt spid="460803">
                                            <p:txEl>
                                              <p:pRg st="5" end="5"/>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04" dur="500"/>
                                        <p:tgtEl>
                                          <p:spTgt spid="460803">
                                            <p:txEl>
                                              <p:pRg st="5" end="5"/>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5" dur="500" tmFilter="0,0; .5, 0; 1, 1"/>
                                        <p:tgtEl>
                                          <p:spTgt spid="460803">
                                            <p:txEl>
                                              <p:pRg st="5" end="5"/>
                                            </p:txEl>
                                          </p:spTgt>
                                        </p:tgtEl>
                                      </p:cBhvr>
                                    </p:animEffect>
                                    <p:set>
                                      <p:cBhvr>
                                        <p:cTn id="106" dur="1" fill="hold">
                                          <p:stCondLst>
                                            <p:cond delay="499"/>
                                          </p:stCondLst>
                                        </p:cTn>
                                        <p:tgtEl>
                                          <p:spTgt spid="460803">
                                            <p:txEl>
                                              <p:pRg st="5" end="5"/>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1" presetClass="exit" presetSubtype="0" fill="hold" grpId="1" nodeType="clickEffect">
                                  <p:stCondLst>
                                    <p:cond delay="0"/>
                                  </p:stCondLst>
                                  <p:iterate type="lt">
                                    <p:tmPct val="10000"/>
                                  </p:iterate>
                                  <p:childTnLst>
                                    <p:anim calcmode="lin" valueType="num">
                                      <p:cBhvr>
                                        <p:cTn id="110" dur="500"/>
                                        <p:tgtEl>
                                          <p:spTgt spid="46080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1" dur="500"/>
                                        <p:tgtEl>
                                          <p:spTgt spid="460803">
                                            <p:txEl>
                                              <p:pRg st="6" end="6"/>
                                            </p:txEl>
                                          </p:spTgt>
                                        </p:tgtEl>
                                        <p:attrNameLst>
                                          <p:attrName>ppt_y</p:attrName>
                                        </p:attrNameLst>
                                      </p:cBhvr>
                                      <p:tavLst>
                                        <p:tav tm="0">
                                          <p:val>
                                            <p:strVal val="ppt_y"/>
                                          </p:val>
                                        </p:tav>
                                        <p:tav tm="100000">
                                          <p:val>
                                            <p:strVal val="ppt_y"/>
                                          </p:val>
                                        </p:tav>
                                      </p:tavLst>
                                    </p:anim>
                                    <p:anim calcmode="lin" valueType="num">
                                      <p:cBhvr>
                                        <p:cTn id="112" dur="500"/>
                                        <p:tgtEl>
                                          <p:spTgt spid="460803">
                                            <p:txEl>
                                              <p:pRg st="6" end="6"/>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13" dur="500"/>
                                        <p:tgtEl>
                                          <p:spTgt spid="460803">
                                            <p:txEl>
                                              <p:pRg st="6" end="6"/>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14" dur="500" tmFilter="0,0; .5, 0; 1, 1"/>
                                        <p:tgtEl>
                                          <p:spTgt spid="460803">
                                            <p:txEl>
                                              <p:pRg st="6" end="6"/>
                                            </p:txEl>
                                          </p:spTgt>
                                        </p:tgtEl>
                                      </p:cBhvr>
                                    </p:animEffect>
                                    <p:set>
                                      <p:cBhvr>
                                        <p:cTn id="115" dur="1" fill="hold">
                                          <p:stCondLst>
                                            <p:cond delay="499"/>
                                          </p:stCondLst>
                                        </p:cTn>
                                        <p:tgtEl>
                                          <p:spTgt spid="460803">
                                            <p:txEl>
                                              <p:pRg st="6" end="6"/>
                                            </p:txEl>
                                          </p:spTgt>
                                        </p:tgtEl>
                                        <p:attrNameLst>
                                          <p:attrName>style.visibility</p:attrName>
                                        </p:attrNameLst>
                                      </p:cBhvr>
                                      <p:to>
                                        <p:strVal val="hidden"/>
                                      </p:to>
                                    </p:set>
                                  </p:childTnLst>
                                </p:cTn>
                              </p:par>
                              <p:par>
                                <p:cTn id="116" presetID="41" presetClass="exit" presetSubtype="0" fill="hold" grpId="1" nodeType="withEffect">
                                  <p:stCondLst>
                                    <p:cond delay="0"/>
                                  </p:stCondLst>
                                  <p:iterate type="lt">
                                    <p:tmPct val="10000"/>
                                  </p:iterate>
                                  <p:childTnLst>
                                    <p:anim calcmode="lin" valueType="num">
                                      <p:cBhvr>
                                        <p:cTn id="117" dur="500"/>
                                        <p:tgtEl>
                                          <p:spTgt spid="46080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8" dur="500"/>
                                        <p:tgtEl>
                                          <p:spTgt spid="460803">
                                            <p:txEl>
                                              <p:pRg st="7" end="7"/>
                                            </p:txEl>
                                          </p:spTgt>
                                        </p:tgtEl>
                                        <p:attrNameLst>
                                          <p:attrName>ppt_y</p:attrName>
                                        </p:attrNameLst>
                                      </p:cBhvr>
                                      <p:tavLst>
                                        <p:tav tm="0">
                                          <p:val>
                                            <p:strVal val="ppt_y"/>
                                          </p:val>
                                        </p:tav>
                                        <p:tav tm="100000">
                                          <p:val>
                                            <p:strVal val="ppt_y"/>
                                          </p:val>
                                        </p:tav>
                                      </p:tavLst>
                                    </p:anim>
                                    <p:anim calcmode="lin" valueType="num">
                                      <p:cBhvr>
                                        <p:cTn id="119" dur="500"/>
                                        <p:tgtEl>
                                          <p:spTgt spid="460803">
                                            <p:txEl>
                                              <p:pRg st="7" end="7"/>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0" dur="500"/>
                                        <p:tgtEl>
                                          <p:spTgt spid="460803">
                                            <p:txEl>
                                              <p:pRg st="7" end="7"/>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1" dur="500" tmFilter="0,0; .5, 0; 1, 1"/>
                                        <p:tgtEl>
                                          <p:spTgt spid="460803">
                                            <p:txEl>
                                              <p:pRg st="7" end="7"/>
                                            </p:txEl>
                                          </p:spTgt>
                                        </p:tgtEl>
                                      </p:cBhvr>
                                    </p:animEffect>
                                    <p:set>
                                      <p:cBhvr>
                                        <p:cTn id="122" dur="1" fill="hold">
                                          <p:stCondLst>
                                            <p:cond delay="499"/>
                                          </p:stCondLst>
                                        </p:cTn>
                                        <p:tgtEl>
                                          <p:spTgt spid="460803">
                                            <p:txEl>
                                              <p:pRg st="7" end="7"/>
                                            </p:txEl>
                                          </p:spTgt>
                                        </p:tgtEl>
                                        <p:attrNameLst>
                                          <p:attrName>style.visibility</p:attrName>
                                        </p:attrNameLst>
                                      </p:cBhvr>
                                      <p:to>
                                        <p:strVal val="hidden"/>
                                      </p:to>
                                    </p:set>
                                  </p:childTnLst>
                                </p:cTn>
                              </p:par>
                              <p:par>
                                <p:cTn id="123" presetID="41" presetClass="exit" presetSubtype="0" fill="hold" grpId="1" nodeType="withEffect">
                                  <p:stCondLst>
                                    <p:cond delay="0"/>
                                  </p:stCondLst>
                                  <p:iterate type="lt">
                                    <p:tmPct val="10000"/>
                                  </p:iterate>
                                  <p:childTnLst>
                                    <p:anim calcmode="lin" valueType="num">
                                      <p:cBhvr>
                                        <p:cTn id="124" dur="500"/>
                                        <p:tgtEl>
                                          <p:spTgt spid="46080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5" dur="500"/>
                                        <p:tgtEl>
                                          <p:spTgt spid="460803">
                                            <p:txEl>
                                              <p:pRg st="8" end="8"/>
                                            </p:txEl>
                                          </p:spTgt>
                                        </p:tgtEl>
                                        <p:attrNameLst>
                                          <p:attrName>ppt_y</p:attrName>
                                        </p:attrNameLst>
                                      </p:cBhvr>
                                      <p:tavLst>
                                        <p:tav tm="0">
                                          <p:val>
                                            <p:strVal val="ppt_y"/>
                                          </p:val>
                                        </p:tav>
                                        <p:tav tm="100000">
                                          <p:val>
                                            <p:strVal val="ppt_y"/>
                                          </p:val>
                                        </p:tav>
                                      </p:tavLst>
                                    </p:anim>
                                    <p:anim calcmode="lin" valueType="num">
                                      <p:cBhvr>
                                        <p:cTn id="126" dur="500"/>
                                        <p:tgtEl>
                                          <p:spTgt spid="460803">
                                            <p:txEl>
                                              <p:pRg st="8" end="8"/>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27" dur="500"/>
                                        <p:tgtEl>
                                          <p:spTgt spid="460803">
                                            <p:txEl>
                                              <p:pRg st="8" end="8"/>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28" dur="500" tmFilter="0,0; .5, 0; 1, 1"/>
                                        <p:tgtEl>
                                          <p:spTgt spid="460803">
                                            <p:txEl>
                                              <p:pRg st="8" end="8"/>
                                            </p:txEl>
                                          </p:spTgt>
                                        </p:tgtEl>
                                      </p:cBhvr>
                                    </p:animEffect>
                                    <p:set>
                                      <p:cBhvr>
                                        <p:cTn id="129" dur="1" fill="hold">
                                          <p:stCondLst>
                                            <p:cond delay="499"/>
                                          </p:stCondLst>
                                        </p:cTn>
                                        <p:tgtEl>
                                          <p:spTgt spid="460803">
                                            <p:txEl>
                                              <p:pRg st="8" end="8"/>
                                            </p:txEl>
                                          </p:spTgt>
                                        </p:tgtEl>
                                        <p:attrNameLst>
                                          <p:attrName>style.visibility</p:attrName>
                                        </p:attrNameLst>
                                      </p:cBhvr>
                                      <p:to>
                                        <p:strVal val="hidden"/>
                                      </p:to>
                                    </p:set>
                                  </p:childTnLst>
                                </p:cTn>
                              </p:par>
                              <p:par>
                                <p:cTn id="130" presetID="41" presetClass="exit" presetSubtype="0" fill="hold" grpId="1" nodeType="withEffect">
                                  <p:stCondLst>
                                    <p:cond delay="0"/>
                                  </p:stCondLst>
                                  <p:iterate type="lt">
                                    <p:tmPct val="10000"/>
                                  </p:iterate>
                                  <p:childTnLst>
                                    <p:anim calcmode="lin" valueType="num">
                                      <p:cBhvr>
                                        <p:cTn id="131" dur="500"/>
                                        <p:tgtEl>
                                          <p:spTgt spid="46080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2" dur="500"/>
                                        <p:tgtEl>
                                          <p:spTgt spid="460803">
                                            <p:txEl>
                                              <p:pRg st="9" end="9"/>
                                            </p:txEl>
                                          </p:spTgt>
                                        </p:tgtEl>
                                        <p:attrNameLst>
                                          <p:attrName>ppt_y</p:attrName>
                                        </p:attrNameLst>
                                      </p:cBhvr>
                                      <p:tavLst>
                                        <p:tav tm="0">
                                          <p:val>
                                            <p:strVal val="ppt_y"/>
                                          </p:val>
                                        </p:tav>
                                        <p:tav tm="100000">
                                          <p:val>
                                            <p:strVal val="ppt_y"/>
                                          </p:val>
                                        </p:tav>
                                      </p:tavLst>
                                    </p:anim>
                                    <p:anim calcmode="lin" valueType="num">
                                      <p:cBhvr>
                                        <p:cTn id="133" dur="500"/>
                                        <p:tgtEl>
                                          <p:spTgt spid="460803">
                                            <p:txEl>
                                              <p:pRg st="9" end="9"/>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34" dur="500"/>
                                        <p:tgtEl>
                                          <p:spTgt spid="460803">
                                            <p:txEl>
                                              <p:pRg st="9" end="9"/>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35" dur="500" tmFilter="0,0; .5, 0; 1, 1"/>
                                        <p:tgtEl>
                                          <p:spTgt spid="460803">
                                            <p:txEl>
                                              <p:pRg st="9" end="9"/>
                                            </p:txEl>
                                          </p:spTgt>
                                        </p:tgtEl>
                                      </p:cBhvr>
                                    </p:animEffect>
                                    <p:set>
                                      <p:cBhvr>
                                        <p:cTn id="136" dur="1" fill="hold">
                                          <p:stCondLst>
                                            <p:cond delay="499"/>
                                          </p:stCondLst>
                                        </p:cTn>
                                        <p:tgtEl>
                                          <p:spTgt spid="460803">
                                            <p:txEl>
                                              <p:pRg st="9" end="9"/>
                                            </p:txEl>
                                          </p:spTgt>
                                        </p:tgtEl>
                                        <p:attrNameLst>
                                          <p:attrName>style.visibility</p:attrName>
                                        </p:attrNameLst>
                                      </p:cBhvr>
                                      <p:to>
                                        <p:strVal val="hidden"/>
                                      </p:to>
                                    </p:set>
                                  </p:childTnLst>
                                </p:cTn>
                              </p:par>
                              <p:par>
                                <p:cTn id="137" presetID="41" presetClass="exit" presetSubtype="0" fill="hold" grpId="1" nodeType="withEffect">
                                  <p:stCondLst>
                                    <p:cond delay="0"/>
                                  </p:stCondLst>
                                  <p:iterate type="lt">
                                    <p:tmPct val="10000"/>
                                  </p:iterate>
                                  <p:childTnLst>
                                    <p:anim calcmode="lin" valueType="num">
                                      <p:cBhvr>
                                        <p:cTn id="138" dur="500"/>
                                        <p:tgtEl>
                                          <p:spTgt spid="46080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9" dur="500"/>
                                        <p:tgtEl>
                                          <p:spTgt spid="460803">
                                            <p:txEl>
                                              <p:pRg st="10" end="10"/>
                                            </p:txEl>
                                          </p:spTgt>
                                        </p:tgtEl>
                                        <p:attrNameLst>
                                          <p:attrName>ppt_y</p:attrName>
                                        </p:attrNameLst>
                                      </p:cBhvr>
                                      <p:tavLst>
                                        <p:tav tm="0">
                                          <p:val>
                                            <p:strVal val="ppt_y"/>
                                          </p:val>
                                        </p:tav>
                                        <p:tav tm="100000">
                                          <p:val>
                                            <p:strVal val="ppt_y"/>
                                          </p:val>
                                        </p:tav>
                                      </p:tavLst>
                                    </p:anim>
                                    <p:anim calcmode="lin" valueType="num">
                                      <p:cBhvr>
                                        <p:cTn id="140" dur="500"/>
                                        <p:tgtEl>
                                          <p:spTgt spid="460803">
                                            <p:txEl>
                                              <p:pRg st="10" end="1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41" dur="500"/>
                                        <p:tgtEl>
                                          <p:spTgt spid="460803">
                                            <p:txEl>
                                              <p:pRg st="10" end="1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42" dur="500" tmFilter="0,0; .5, 0; 1, 1"/>
                                        <p:tgtEl>
                                          <p:spTgt spid="460803">
                                            <p:txEl>
                                              <p:pRg st="10" end="10"/>
                                            </p:txEl>
                                          </p:spTgt>
                                        </p:tgtEl>
                                      </p:cBhvr>
                                    </p:animEffect>
                                    <p:set>
                                      <p:cBhvr>
                                        <p:cTn id="143" dur="1" fill="hold">
                                          <p:stCondLst>
                                            <p:cond delay="499"/>
                                          </p:stCondLst>
                                        </p:cTn>
                                        <p:tgtEl>
                                          <p:spTgt spid="460803">
                                            <p:txEl>
                                              <p:pRg st="10" end="10"/>
                                            </p:txEl>
                                          </p:spTgt>
                                        </p:tgtEl>
                                        <p:attrNameLst>
                                          <p:attrName>style.visibility</p:attrName>
                                        </p:attrNameLst>
                                      </p:cBhvr>
                                      <p:to>
                                        <p:strVal val="hidden"/>
                                      </p:to>
                                    </p:set>
                                  </p:childTnLst>
                                </p:cTn>
                              </p:par>
                              <p:par>
                                <p:cTn id="144" presetID="41" presetClass="exit" presetSubtype="0" fill="hold" grpId="1" nodeType="withEffect">
                                  <p:stCondLst>
                                    <p:cond delay="0"/>
                                  </p:stCondLst>
                                  <p:iterate type="lt">
                                    <p:tmPct val="10000"/>
                                  </p:iterate>
                                  <p:childTnLst>
                                    <p:anim calcmode="lin" valueType="num">
                                      <p:cBhvr>
                                        <p:cTn id="145" dur="500"/>
                                        <p:tgtEl>
                                          <p:spTgt spid="460802"/>
                                        </p:tgtEl>
                                        <p:attrNameLst>
                                          <p:attrName>ppt_x</p:attrName>
                                        </p:attrNameLst>
                                      </p:cBhvr>
                                      <p:tavLst>
                                        <p:tav tm="0">
                                          <p:val>
                                            <p:strVal val="ppt_x"/>
                                          </p:val>
                                        </p:tav>
                                        <p:tav tm="50000">
                                          <p:val>
                                            <p:strVal val="ppt_x+.1"/>
                                          </p:val>
                                        </p:tav>
                                        <p:tav tm="100000">
                                          <p:val>
                                            <p:strVal val="ppt_x"/>
                                          </p:val>
                                        </p:tav>
                                      </p:tavLst>
                                    </p:anim>
                                    <p:anim calcmode="lin" valueType="num">
                                      <p:cBhvr>
                                        <p:cTn id="146" dur="500"/>
                                        <p:tgtEl>
                                          <p:spTgt spid="460802"/>
                                        </p:tgtEl>
                                        <p:attrNameLst>
                                          <p:attrName>ppt_y</p:attrName>
                                        </p:attrNameLst>
                                      </p:cBhvr>
                                      <p:tavLst>
                                        <p:tav tm="0">
                                          <p:val>
                                            <p:strVal val="ppt_y"/>
                                          </p:val>
                                        </p:tav>
                                        <p:tav tm="100000">
                                          <p:val>
                                            <p:strVal val="ppt_y"/>
                                          </p:val>
                                        </p:tav>
                                      </p:tavLst>
                                    </p:anim>
                                    <p:anim calcmode="lin" valueType="num">
                                      <p:cBhvr>
                                        <p:cTn id="147" dur="500"/>
                                        <p:tgtEl>
                                          <p:spTgt spid="460802"/>
                                        </p:tgtEl>
                                        <p:attrNameLst>
                                          <p:attrName>ppt_h</p:attrName>
                                        </p:attrNameLst>
                                      </p:cBhvr>
                                      <p:tavLst>
                                        <p:tav tm="0">
                                          <p:val>
                                            <p:strVal val="ppt_h"/>
                                          </p:val>
                                        </p:tav>
                                        <p:tav tm="50000">
                                          <p:val>
                                            <p:strVal val="ppt_h+.01"/>
                                          </p:val>
                                        </p:tav>
                                        <p:tav tm="100000">
                                          <p:val>
                                            <p:strVal val="ppt_h/10"/>
                                          </p:val>
                                        </p:tav>
                                      </p:tavLst>
                                    </p:anim>
                                    <p:anim calcmode="lin" valueType="num">
                                      <p:cBhvr>
                                        <p:cTn id="148" dur="500"/>
                                        <p:tgtEl>
                                          <p:spTgt spid="460802"/>
                                        </p:tgtEl>
                                        <p:attrNameLst>
                                          <p:attrName>ppt_w</p:attrName>
                                        </p:attrNameLst>
                                      </p:cBhvr>
                                      <p:tavLst>
                                        <p:tav tm="0">
                                          <p:val>
                                            <p:strVal val="ppt_w"/>
                                          </p:val>
                                        </p:tav>
                                        <p:tav tm="50000">
                                          <p:val>
                                            <p:strVal val="ppt_w+.01"/>
                                          </p:val>
                                        </p:tav>
                                        <p:tav tm="100000">
                                          <p:val>
                                            <p:strVal val="ppt_w/10"/>
                                          </p:val>
                                        </p:tav>
                                      </p:tavLst>
                                    </p:anim>
                                    <p:animEffect transition="out" filter="fade">
                                      <p:cBhvr>
                                        <p:cTn id="149" dur="500" tmFilter="0,0; .5, 0; 1, 1"/>
                                        <p:tgtEl>
                                          <p:spTgt spid="460802"/>
                                        </p:tgtEl>
                                      </p:cBhvr>
                                    </p:animEffect>
                                    <p:set>
                                      <p:cBhvr>
                                        <p:cTn id="150" dur="1" fill="hold">
                                          <p:stCondLst>
                                            <p:cond delay="499"/>
                                          </p:stCondLst>
                                        </p:cTn>
                                        <p:tgtEl>
                                          <p:spTgt spid="4608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p:bldP spid="460802" grpId="1"/>
      <p:bldP spid="460803" grpId="0" build="p"/>
      <p:bldP spid="46080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914400" y="260350"/>
            <a:ext cx="7924800" cy="649288"/>
          </a:xfrm>
        </p:spPr>
        <p:txBody>
          <a:bodyPr/>
          <a:lstStyle/>
          <a:p>
            <a:pPr eaLnBrk="1" hangingPunct="1"/>
            <a:r>
              <a:rPr lang="en-US" b="1" smtClean="0">
                <a:latin typeface="Tahoma" pitchFamily="34" charset="0"/>
              </a:rPr>
              <a:t>Bill of Rights – First 10 Amendments</a:t>
            </a:r>
            <a:endParaRPr lang="uk-UA" b="1" smtClean="0">
              <a:latin typeface="Tahoma" pitchFamily="34" charset="0"/>
            </a:endParaRPr>
          </a:p>
        </p:txBody>
      </p:sp>
      <p:sp>
        <p:nvSpPr>
          <p:cNvPr id="466947" name="Rectangle 3"/>
          <p:cNvSpPr>
            <a:spLocks noGrp="1" noChangeArrowheads="1"/>
          </p:cNvSpPr>
          <p:nvPr>
            <p:ph type="body" idx="1"/>
          </p:nvPr>
        </p:nvSpPr>
        <p:spPr>
          <a:xfrm>
            <a:off x="1143000" y="1447800"/>
            <a:ext cx="6769100" cy="4643438"/>
          </a:xfrm>
        </p:spPr>
        <p:txBody>
          <a:bodyPr/>
          <a:lstStyle/>
          <a:p>
            <a:pPr eaLnBrk="1" hangingPunct="1">
              <a:lnSpc>
                <a:spcPct val="90000"/>
              </a:lnSpc>
            </a:pPr>
            <a:r>
              <a:rPr lang="en-US" altLang="ko-KR" sz="2400" b="1" smtClean="0">
                <a:solidFill>
                  <a:schemeClr val="accent2"/>
                </a:solidFill>
                <a:latin typeface="Verdana" pitchFamily="34" charset="0"/>
                <a:ea typeface="굴림" pitchFamily="34" charset="-127"/>
              </a:rPr>
              <a:t>6</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lnSpc>
                <a:spcPct val="90000"/>
              </a:lnSpc>
            </a:pPr>
            <a:r>
              <a:rPr lang="en-US" altLang="ko-KR" sz="2000" smtClean="0">
                <a:solidFill>
                  <a:schemeClr val="accent1"/>
                </a:solidFill>
                <a:latin typeface="Verdana" pitchFamily="34" charset="0"/>
                <a:ea typeface="굴림" pitchFamily="34" charset="-127"/>
              </a:rPr>
              <a:t>Speedy &amp; Public Trial</a:t>
            </a:r>
          </a:p>
          <a:p>
            <a:pPr lvl="1" eaLnBrk="1" hangingPunct="1">
              <a:lnSpc>
                <a:spcPct val="90000"/>
              </a:lnSpc>
            </a:pPr>
            <a:r>
              <a:rPr lang="en-US" altLang="ko-KR" sz="2000" smtClean="0">
                <a:solidFill>
                  <a:schemeClr val="accent1"/>
                </a:solidFill>
                <a:latin typeface="Verdana" pitchFamily="34" charset="0"/>
                <a:ea typeface="굴림" pitchFamily="34" charset="-127"/>
              </a:rPr>
              <a:t>Can confront the accuser</a:t>
            </a:r>
          </a:p>
          <a:p>
            <a:pPr lvl="1" eaLnBrk="1" hangingPunct="1">
              <a:lnSpc>
                <a:spcPct val="90000"/>
              </a:lnSpc>
            </a:pPr>
            <a:r>
              <a:rPr lang="en-US" altLang="ko-KR" sz="2000" smtClean="0">
                <a:solidFill>
                  <a:schemeClr val="accent1"/>
                </a:solidFill>
                <a:latin typeface="Verdana" pitchFamily="34" charset="0"/>
                <a:ea typeface="굴림" pitchFamily="34" charset="-127"/>
              </a:rPr>
              <a:t>Can call witnesses in your favor</a:t>
            </a:r>
          </a:p>
          <a:p>
            <a:pPr lvl="1" eaLnBrk="1" hangingPunct="1">
              <a:lnSpc>
                <a:spcPct val="90000"/>
              </a:lnSpc>
            </a:pPr>
            <a:r>
              <a:rPr lang="en-US" altLang="ko-KR" sz="2000" smtClean="0">
                <a:solidFill>
                  <a:schemeClr val="accent1"/>
                </a:solidFill>
                <a:latin typeface="Verdana" pitchFamily="34" charset="0"/>
                <a:ea typeface="굴림" pitchFamily="34" charset="-127"/>
              </a:rPr>
              <a:t>Can have an attorney</a:t>
            </a:r>
          </a:p>
          <a:p>
            <a:pPr eaLnBrk="1" hangingPunct="1">
              <a:lnSpc>
                <a:spcPct val="90000"/>
              </a:lnSpc>
            </a:pPr>
            <a:r>
              <a:rPr lang="en-US" altLang="ko-KR" sz="2400" b="1" smtClean="0">
                <a:solidFill>
                  <a:schemeClr val="accent2"/>
                </a:solidFill>
                <a:latin typeface="Verdana" pitchFamily="34" charset="0"/>
                <a:ea typeface="굴림" pitchFamily="34" charset="-127"/>
              </a:rPr>
              <a:t>7</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lnSpc>
                <a:spcPct val="90000"/>
              </a:lnSpc>
            </a:pPr>
            <a:r>
              <a:rPr lang="en-US" altLang="ko-KR" sz="2000" smtClean="0">
                <a:solidFill>
                  <a:schemeClr val="accent1"/>
                </a:solidFill>
                <a:latin typeface="Verdana" pitchFamily="34" charset="0"/>
                <a:ea typeface="굴림" pitchFamily="34" charset="-127"/>
              </a:rPr>
              <a:t>Right to a jury trial</a:t>
            </a:r>
          </a:p>
          <a:p>
            <a:pPr eaLnBrk="1" hangingPunct="1">
              <a:lnSpc>
                <a:spcPct val="90000"/>
              </a:lnSpc>
            </a:pPr>
            <a:r>
              <a:rPr lang="en-US" altLang="ko-KR" sz="2400" b="1" smtClean="0">
                <a:solidFill>
                  <a:schemeClr val="accent2"/>
                </a:solidFill>
                <a:latin typeface="Verdana" pitchFamily="34" charset="0"/>
                <a:ea typeface="굴림" pitchFamily="34" charset="-127"/>
              </a:rPr>
              <a:t>8</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lnSpc>
                <a:spcPct val="90000"/>
              </a:lnSpc>
            </a:pPr>
            <a:r>
              <a:rPr lang="en-US" altLang="ko-KR" sz="2000" smtClean="0">
                <a:solidFill>
                  <a:schemeClr val="accent1"/>
                </a:solidFill>
                <a:latin typeface="Verdana" pitchFamily="34" charset="0"/>
                <a:ea typeface="굴림" pitchFamily="34" charset="-127"/>
              </a:rPr>
              <a:t>No cruel &amp; unusual punishment</a:t>
            </a:r>
          </a:p>
          <a:p>
            <a:pPr lvl="1" eaLnBrk="1" hangingPunct="1">
              <a:lnSpc>
                <a:spcPct val="90000"/>
              </a:lnSpc>
            </a:pPr>
            <a:r>
              <a:rPr lang="en-US" altLang="ko-KR" sz="2000" smtClean="0">
                <a:solidFill>
                  <a:schemeClr val="accent1"/>
                </a:solidFill>
                <a:latin typeface="Verdana" pitchFamily="34" charset="0"/>
                <a:ea typeface="굴림" pitchFamily="34" charset="-127"/>
              </a:rPr>
              <a:t>No excessive bail</a:t>
            </a:r>
          </a:p>
          <a:p>
            <a:pPr eaLnBrk="1" hangingPunct="1"/>
            <a:r>
              <a:rPr lang="en-US" altLang="ko-KR" sz="2400" b="1" smtClean="0">
                <a:solidFill>
                  <a:schemeClr val="accent2"/>
                </a:solidFill>
                <a:latin typeface="Verdana" pitchFamily="34" charset="0"/>
                <a:ea typeface="굴림" pitchFamily="34" charset="-127"/>
              </a:rPr>
              <a:t>10</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2000" smtClean="0">
                <a:solidFill>
                  <a:schemeClr val="accent1"/>
                </a:solidFill>
                <a:latin typeface="Verdana" pitchFamily="34" charset="0"/>
                <a:ea typeface="굴림" pitchFamily="34" charset="-127"/>
              </a:rPr>
              <a:t>Powers not delegated to the Federal Government are </a:t>
            </a:r>
            <a:r>
              <a:rPr lang="en-US" altLang="ko-KR" sz="2000" u="sng" smtClean="0">
                <a:solidFill>
                  <a:schemeClr val="accent1"/>
                </a:solidFill>
                <a:latin typeface="Verdana" pitchFamily="34" charset="0"/>
                <a:ea typeface="굴림" pitchFamily="34" charset="-127"/>
              </a:rPr>
              <a:t>reserved</a:t>
            </a:r>
            <a:r>
              <a:rPr lang="en-US" altLang="ko-KR" sz="2000" smtClean="0">
                <a:solidFill>
                  <a:schemeClr val="accent1"/>
                </a:solidFill>
                <a:latin typeface="Verdana" pitchFamily="34" charset="0"/>
                <a:ea typeface="굴림" pitchFamily="34" charset="-127"/>
              </a:rPr>
              <a:t> to the states</a:t>
            </a:r>
          </a:p>
          <a:p>
            <a:pPr lvl="1" eaLnBrk="1" hangingPunct="1">
              <a:lnSpc>
                <a:spcPct val="90000"/>
              </a:lnSpc>
            </a:pPr>
            <a:endParaRPr lang="en-US" altLang="ko-KR" smtClean="0">
              <a:solidFill>
                <a:schemeClr val="accent1"/>
              </a:solidFill>
              <a:latin typeface="Verdana" pitchFamily="34" charset="0"/>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66946"/>
                                        </p:tgtEl>
                                        <p:attrNameLst>
                                          <p:attrName>style.visibility</p:attrName>
                                        </p:attrNameLst>
                                      </p:cBhvr>
                                      <p:to>
                                        <p:strVal val="visible"/>
                                      </p:to>
                                    </p:set>
                                    <p:anim by="(-#ppt_w*2)" calcmode="lin" valueType="num">
                                      <p:cBhvr rctx="PPT">
                                        <p:cTn id="7" dur="500" autoRev="1" fill="hold">
                                          <p:stCondLst>
                                            <p:cond delay="0"/>
                                          </p:stCondLst>
                                        </p:cTn>
                                        <p:tgtEl>
                                          <p:spTgt spid="466946"/>
                                        </p:tgtEl>
                                        <p:attrNameLst>
                                          <p:attrName>ppt_w</p:attrName>
                                        </p:attrNameLst>
                                      </p:cBhvr>
                                    </p:anim>
                                    <p:anim by="(#ppt_w*0.50)" calcmode="lin" valueType="num">
                                      <p:cBhvr>
                                        <p:cTn id="8" dur="500" decel="50000" autoRev="1" fill="hold">
                                          <p:stCondLst>
                                            <p:cond delay="0"/>
                                          </p:stCondLst>
                                        </p:cTn>
                                        <p:tgtEl>
                                          <p:spTgt spid="466946"/>
                                        </p:tgtEl>
                                        <p:attrNameLst>
                                          <p:attrName>ppt_x</p:attrName>
                                        </p:attrNameLst>
                                      </p:cBhvr>
                                    </p:anim>
                                    <p:anim from="(-#ppt_h/2)" to="(#ppt_y)" calcmode="lin" valueType="num">
                                      <p:cBhvr>
                                        <p:cTn id="9" dur="1000" fill="hold">
                                          <p:stCondLst>
                                            <p:cond delay="0"/>
                                          </p:stCondLst>
                                        </p:cTn>
                                        <p:tgtEl>
                                          <p:spTgt spid="466946"/>
                                        </p:tgtEl>
                                        <p:attrNameLst>
                                          <p:attrName>ppt_y</p:attrName>
                                        </p:attrNameLst>
                                      </p:cBhvr>
                                    </p:anim>
                                    <p:animRot by="21600000">
                                      <p:cBhvr>
                                        <p:cTn id="10" dur="1000" fill="hold">
                                          <p:stCondLst>
                                            <p:cond delay="0"/>
                                          </p:stCondLst>
                                        </p:cTn>
                                        <p:tgtEl>
                                          <p:spTgt spid="46694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66947">
                                            <p:txEl>
                                              <p:pRg st="0" end="0"/>
                                            </p:txEl>
                                          </p:spTgt>
                                        </p:tgtEl>
                                        <p:attrNameLst>
                                          <p:attrName>style.visibility</p:attrName>
                                        </p:attrNameLst>
                                      </p:cBhvr>
                                      <p:to>
                                        <p:strVal val="visible"/>
                                      </p:to>
                                    </p:set>
                                    <p:anim calcmode="lin" valueType="num">
                                      <p:cBhvr additive="base">
                                        <p:cTn id="15"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694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6947">
                                            <p:txEl>
                                              <p:pRg st="1" end="1"/>
                                            </p:txEl>
                                          </p:spTgt>
                                        </p:tgtEl>
                                        <p:attrNameLst>
                                          <p:attrName>style.visibility</p:attrName>
                                        </p:attrNameLst>
                                      </p:cBhvr>
                                      <p:to>
                                        <p:strVal val="visible"/>
                                      </p:to>
                                    </p:set>
                                    <p:anim calcmode="lin" valueType="num">
                                      <p:cBhvr additive="base">
                                        <p:cTn id="19" dur="500" fill="hold"/>
                                        <p:tgtEl>
                                          <p:spTgt spid="4669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94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6947">
                                            <p:txEl>
                                              <p:pRg st="2" end="2"/>
                                            </p:txEl>
                                          </p:spTgt>
                                        </p:tgtEl>
                                        <p:attrNameLst>
                                          <p:attrName>style.visibility</p:attrName>
                                        </p:attrNameLst>
                                      </p:cBhvr>
                                      <p:to>
                                        <p:strVal val="visible"/>
                                      </p:to>
                                    </p:set>
                                    <p:anim calcmode="lin" valueType="num">
                                      <p:cBhvr additive="base">
                                        <p:cTn id="23" dur="500" fill="hold"/>
                                        <p:tgtEl>
                                          <p:spTgt spid="4669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694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6947">
                                            <p:txEl>
                                              <p:pRg st="3" end="3"/>
                                            </p:txEl>
                                          </p:spTgt>
                                        </p:tgtEl>
                                        <p:attrNameLst>
                                          <p:attrName>style.visibility</p:attrName>
                                        </p:attrNameLst>
                                      </p:cBhvr>
                                      <p:to>
                                        <p:strVal val="visible"/>
                                      </p:to>
                                    </p:set>
                                    <p:anim calcmode="lin" valueType="num">
                                      <p:cBhvr additive="base">
                                        <p:cTn id="27" dur="500" fill="hold"/>
                                        <p:tgtEl>
                                          <p:spTgt spid="46694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6694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6947">
                                            <p:txEl>
                                              <p:pRg st="4" end="4"/>
                                            </p:txEl>
                                          </p:spTgt>
                                        </p:tgtEl>
                                        <p:attrNameLst>
                                          <p:attrName>style.visibility</p:attrName>
                                        </p:attrNameLst>
                                      </p:cBhvr>
                                      <p:to>
                                        <p:strVal val="visible"/>
                                      </p:to>
                                    </p:set>
                                    <p:anim calcmode="lin" valueType="num">
                                      <p:cBhvr additive="base">
                                        <p:cTn id="31" dur="500" fill="hold"/>
                                        <p:tgtEl>
                                          <p:spTgt spid="466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6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6947">
                                            <p:txEl>
                                              <p:pRg st="5" end="5"/>
                                            </p:txEl>
                                          </p:spTgt>
                                        </p:tgtEl>
                                        <p:attrNameLst>
                                          <p:attrName>style.visibility</p:attrName>
                                        </p:attrNameLst>
                                      </p:cBhvr>
                                      <p:to>
                                        <p:strVal val="visible"/>
                                      </p:to>
                                    </p:set>
                                    <p:anim calcmode="lin" valueType="num">
                                      <p:cBhvr additive="base">
                                        <p:cTn id="37" dur="500" fill="hold"/>
                                        <p:tgtEl>
                                          <p:spTgt spid="4669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6947">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66947">
                                            <p:txEl>
                                              <p:pRg st="6" end="6"/>
                                            </p:txEl>
                                          </p:spTgt>
                                        </p:tgtEl>
                                        <p:attrNameLst>
                                          <p:attrName>style.visibility</p:attrName>
                                        </p:attrNameLst>
                                      </p:cBhvr>
                                      <p:to>
                                        <p:strVal val="visible"/>
                                      </p:to>
                                    </p:set>
                                    <p:anim calcmode="lin" valueType="num">
                                      <p:cBhvr additive="base">
                                        <p:cTn id="41" dur="500" fill="hold"/>
                                        <p:tgtEl>
                                          <p:spTgt spid="46694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669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66947">
                                            <p:txEl>
                                              <p:pRg st="7" end="7"/>
                                            </p:txEl>
                                          </p:spTgt>
                                        </p:tgtEl>
                                        <p:attrNameLst>
                                          <p:attrName>style.visibility</p:attrName>
                                        </p:attrNameLst>
                                      </p:cBhvr>
                                      <p:to>
                                        <p:strVal val="visible"/>
                                      </p:to>
                                    </p:set>
                                    <p:anim calcmode="lin" valueType="num">
                                      <p:cBhvr additive="base">
                                        <p:cTn id="47" dur="500" fill="hold"/>
                                        <p:tgtEl>
                                          <p:spTgt spid="46694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66947">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66947">
                                            <p:txEl>
                                              <p:pRg st="8" end="8"/>
                                            </p:txEl>
                                          </p:spTgt>
                                        </p:tgtEl>
                                        <p:attrNameLst>
                                          <p:attrName>style.visibility</p:attrName>
                                        </p:attrNameLst>
                                      </p:cBhvr>
                                      <p:to>
                                        <p:strVal val="visible"/>
                                      </p:to>
                                    </p:set>
                                    <p:anim calcmode="lin" valueType="num">
                                      <p:cBhvr additive="base">
                                        <p:cTn id="51" dur="500" fill="hold"/>
                                        <p:tgtEl>
                                          <p:spTgt spid="466947">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66947">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6947">
                                            <p:txEl>
                                              <p:pRg st="9" end="9"/>
                                            </p:txEl>
                                          </p:spTgt>
                                        </p:tgtEl>
                                        <p:attrNameLst>
                                          <p:attrName>style.visibility</p:attrName>
                                        </p:attrNameLst>
                                      </p:cBhvr>
                                      <p:to>
                                        <p:strVal val="visible"/>
                                      </p:to>
                                    </p:set>
                                    <p:anim calcmode="lin" valueType="num">
                                      <p:cBhvr additive="base">
                                        <p:cTn id="55" dur="500" fill="hold"/>
                                        <p:tgtEl>
                                          <p:spTgt spid="46694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69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6947">
                                            <p:txEl>
                                              <p:pRg st="10" end="10"/>
                                            </p:txEl>
                                          </p:spTgt>
                                        </p:tgtEl>
                                        <p:attrNameLst>
                                          <p:attrName>style.visibility</p:attrName>
                                        </p:attrNameLst>
                                      </p:cBhvr>
                                      <p:to>
                                        <p:strVal val="visible"/>
                                      </p:to>
                                    </p:set>
                                    <p:anim calcmode="lin" valueType="num">
                                      <p:cBhvr additive="base">
                                        <p:cTn id="61" dur="500" fill="hold"/>
                                        <p:tgtEl>
                                          <p:spTgt spid="46694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66947">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6947">
                                            <p:txEl>
                                              <p:pRg st="11" end="11"/>
                                            </p:txEl>
                                          </p:spTgt>
                                        </p:tgtEl>
                                        <p:attrNameLst>
                                          <p:attrName>style.visibility</p:attrName>
                                        </p:attrNameLst>
                                      </p:cBhvr>
                                      <p:to>
                                        <p:strVal val="visible"/>
                                      </p:to>
                                    </p:set>
                                    <p:anim calcmode="lin" valueType="num">
                                      <p:cBhvr additive="base">
                                        <p:cTn id="65" dur="500" fill="hold"/>
                                        <p:tgtEl>
                                          <p:spTgt spid="466947">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669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2" presetClass="exit" presetSubtype="4" fill="hold" grpId="1" nodeType="clickEffect">
                                  <p:stCondLst>
                                    <p:cond delay="0"/>
                                  </p:stCondLst>
                                  <p:childTnLst>
                                    <p:animEffect transition="out" filter="slide(fromBottom)">
                                      <p:cBhvr>
                                        <p:cTn id="70" dur="500"/>
                                        <p:tgtEl>
                                          <p:spTgt spid="466947">
                                            <p:txEl>
                                              <p:pRg st="0" end="0"/>
                                            </p:txEl>
                                          </p:spTgt>
                                        </p:tgtEl>
                                      </p:cBhvr>
                                    </p:animEffect>
                                    <p:set>
                                      <p:cBhvr>
                                        <p:cTn id="71" dur="1" fill="hold">
                                          <p:stCondLst>
                                            <p:cond delay="499"/>
                                          </p:stCondLst>
                                        </p:cTn>
                                        <p:tgtEl>
                                          <p:spTgt spid="466947">
                                            <p:txEl>
                                              <p:pRg st="0" end="0"/>
                                            </p:txEl>
                                          </p:spTgt>
                                        </p:tgtEl>
                                        <p:attrNameLst>
                                          <p:attrName>style.visibility</p:attrName>
                                        </p:attrNameLst>
                                      </p:cBhvr>
                                      <p:to>
                                        <p:strVal val="hidden"/>
                                      </p:to>
                                    </p:set>
                                  </p:childTnLst>
                                </p:cTn>
                              </p:par>
                              <p:par>
                                <p:cTn id="72" presetID="12" presetClass="exit" presetSubtype="4" fill="hold" grpId="1" nodeType="withEffect">
                                  <p:stCondLst>
                                    <p:cond delay="0"/>
                                  </p:stCondLst>
                                  <p:childTnLst>
                                    <p:animEffect transition="out" filter="slide(fromBottom)">
                                      <p:cBhvr>
                                        <p:cTn id="73" dur="500"/>
                                        <p:tgtEl>
                                          <p:spTgt spid="466947">
                                            <p:txEl>
                                              <p:pRg st="1" end="1"/>
                                            </p:txEl>
                                          </p:spTgt>
                                        </p:tgtEl>
                                      </p:cBhvr>
                                    </p:animEffect>
                                    <p:set>
                                      <p:cBhvr>
                                        <p:cTn id="74" dur="1" fill="hold">
                                          <p:stCondLst>
                                            <p:cond delay="499"/>
                                          </p:stCondLst>
                                        </p:cTn>
                                        <p:tgtEl>
                                          <p:spTgt spid="466947">
                                            <p:txEl>
                                              <p:pRg st="1" end="1"/>
                                            </p:txEl>
                                          </p:spTgt>
                                        </p:tgtEl>
                                        <p:attrNameLst>
                                          <p:attrName>style.visibility</p:attrName>
                                        </p:attrNameLst>
                                      </p:cBhvr>
                                      <p:to>
                                        <p:strVal val="hidden"/>
                                      </p:to>
                                    </p:set>
                                  </p:childTnLst>
                                </p:cTn>
                              </p:par>
                              <p:par>
                                <p:cTn id="75" presetID="12" presetClass="exit" presetSubtype="4" fill="hold" grpId="1" nodeType="withEffect">
                                  <p:stCondLst>
                                    <p:cond delay="0"/>
                                  </p:stCondLst>
                                  <p:childTnLst>
                                    <p:animEffect transition="out" filter="slide(fromBottom)">
                                      <p:cBhvr>
                                        <p:cTn id="76" dur="500"/>
                                        <p:tgtEl>
                                          <p:spTgt spid="466947">
                                            <p:txEl>
                                              <p:pRg st="2" end="2"/>
                                            </p:txEl>
                                          </p:spTgt>
                                        </p:tgtEl>
                                      </p:cBhvr>
                                    </p:animEffect>
                                    <p:set>
                                      <p:cBhvr>
                                        <p:cTn id="77" dur="1" fill="hold">
                                          <p:stCondLst>
                                            <p:cond delay="499"/>
                                          </p:stCondLst>
                                        </p:cTn>
                                        <p:tgtEl>
                                          <p:spTgt spid="466947">
                                            <p:txEl>
                                              <p:pRg st="2" end="2"/>
                                            </p:txEl>
                                          </p:spTgt>
                                        </p:tgtEl>
                                        <p:attrNameLst>
                                          <p:attrName>style.visibility</p:attrName>
                                        </p:attrNameLst>
                                      </p:cBhvr>
                                      <p:to>
                                        <p:strVal val="hidden"/>
                                      </p:to>
                                    </p:set>
                                  </p:childTnLst>
                                </p:cTn>
                              </p:par>
                              <p:par>
                                <p:cTn id="78" presetID="12" presetClass="exit" presetSubtype="4" fill="hold" grpId="1" nodeType="withEffect">
                                  <p:stCondLst>
                                    <p:cond delay="0"/>
                                  </p:stCondLst>
                                  <p:childTnLst>
                                    <p:animEffect transition="out" filter="slide(fromBottom)">
                                      <p:cBhvr>
                                        <p:cTn id="79" dur="500"/>
                                        <p:tgtEl>
                                          <p:spTgt spid="466947">
                                            <p:txEl>
                                              <p:pRg st="3" end="3"/>
                                            </p:txEl>
                                          </p:spTgt>
                                        </p:tgtEl>
                                      </p:cBhvr>
                                    </p:animEffect>
                                    <p:set>
                                      <p:cBhvr>
                                        <p:cTn id="80" dur="1" fill="hold">
                                          <p:stCondLst>
                                            <p:cond delay="499"/>
                                          </p:stCondLst>
                                        </p:cTn>
                                        <p:tgtEl>
                                          <p:spTgt spid="466947">
                                            <p:txEl>
                                              <p:pRg st="3" end="3"/>
                                            </p:txEl>
                                          </p:spTgt>
                                        </p:tgtEl>
                                        <p:attrNameLst>
                                          <p:attrName>style.visibility</p:attrName>
                                        </p:attrNameLst>
                                      </p:cBhvr>
                                      <p:to>
                                        <p:strVal val="hidden"/>
                                      </p:to>
                                    </p:set>
                                  </p:childTnLst>
                                </p:cTn>
                              </p:par>
                              <p:par>
                                <p:cTn id="81" presetID="12" presetClass="exit" presetSubtype="4" fill="hold" grpId="1" nodeType="withEffect">
                                  <p:stCondLst>
                                    <p:cond delay="0"/>
                                  </p:stCondLst>
                                  <p:childTnLst>
                                    <p:animEffect transition="out" filter="slide(fromBottom)">
                                      <p:cBhvr>
                                        <p:cTn id="82" dur="500"/>
                                        <p:tgtEl>
                                          <p:spTgt spid="466947">
                                            <p:txEl>
                                              <p:pRg st="4" end="4"/>
                                            </p:txEl>
                                          </p:spTgt>
                                        </p:tgtEl>
                                      </p:cBhvr>
                                    </p:animEffect>
                                    <p:set>
                                      <p:cBhvr>
                                        <p:cTn id="83" dur="1" fill="hold">
                                          <p:stCondLst>
                                            <p:cond delay="499"/>
                                          </p:stCondLst>
                                        </p:cTn>
                                        <p:tgtEl>
                                          <p:spTgt spid="466947">
                                            <p:txEl>
                                              <p:pRg st="4" end="4"/>
                                            </p:txEl>
                                          </p:spTgt>
                                        </p:tgtEl>
                                        <p:attrNameLst>
                                          <p:attrName>style.visibility</p:attrName>
                                        </p:attrNameLst>
                                      </p:cBhvr>
                                      <p:to>
                                        <p:strVal val="hidden"/>
                                      </p:to>
                                    </p:set>
                                  </p:childTnLst>
                                </p:cTn>
                              </p:par>
                              <p:par>
                                <p:cTn id="84" presetID="12" presetClass="exit" presetSubtype="4" fill="hold" grpId="1" nodeType="withEffect">
                                  <p:stCondLst>
                                    <p:cond delay="0"/>
                                  </p:stCondLst>
                                  <p:childTnLst>
                                    <p:animEffect transition="out" filter="slide(fromBottom)">
                                      <p:cBhvr>
                                        <p:cTn id="85" dur="500"/>
                                        <p:tgtEl>
                                          <p:spTgt spid="466947">
                                            <p:txEl>
                                              <p:pRg st="5" end="5"/>
                                            </p:txEl>
                                          </p:spTgt>
                                        </p:tgtEl>
                                      </p:cBhvr>
                                    </p:animEffect>
                                    <p:set>
                                      <p:cBhvr>
                                        <p:cTn id="86" dur="1" fill="hold">
                                          <p:stCondLst>
                                            <p:cond delay="499"/>
                                          </p:stCondLst>
                                        </p:cTn>
                                        <p:tgtEl>
                                          <p:spTgt spid="466947">
                                            <p:txEl>
                                              <p:pRg st="5" end="5"/>
                                            </p:txEl>
                                          </p:spTgt>
                                        </p:tgtEl>
                                        <p:attrNameLst>
                                          <p:attrName>style.visibility</p:attrName>
                                        </p:attrNameLst>
                                      </p:cBhvr>
                                      <p:to>
                                        <p:strVal val="hidden"/>
                                      </p:to>
                                    </p:set>
                                  </p:childTnLst>
                                </p:cTn>
                              </p:par>
                              <p:par>
                                <p:cTn id="87" presetID="12" presetClass="exit" presetSubtype="4" fill="hold" grpId="1" nodeType="withEffect">
                                  <p:stCondLst>
                                    <p:cond delay="0"/>
                                  </p:stCondLst>
                                  <p:childTnLst>
                                    <p:animEffect transition="out" filter="slide(fromBottom)">
                                      <p:cBhvr>
                                        <p:cTn id="88" dur="500"/>
                                        <p:tgtEl>
                                          <p:spTgt spid="466947">
                                            <p:txEl>
                                              <p:pRg st="6" end="6"/>
                                            </p:txEl>
                                          </p:spTgt>
                                        </p:tgtEl>
                                      </p:cBhvr>
                                    </p:animEffect>
                                    <p:set>
                                      <p:cBhvr>
                                        <p:cTn id="89" dur="1" fill="hold">
                                          <p:stCondLst>
                                            <p:cond delay="499"/>
                                          </p:stCondLst>
                                        </p:cTn>
                                        <p:tgtEl>
                                          <p:spTgt spid="466947">
                                            <p:txEl>
                                              <p:pRg st="6" end="6"/>
                                            </p:txEl>
                                          </p:spTgt>
                                        </p:tgtEl>
                                        <p:attrNameLst>
                                          <p:attrName>style.visibility</p:attrName>
                                        </p:attrNameLst>
                                      </p:cBhvr>
                                      <p:to>
                                        <p:strVal val="hidden"/>
                                      </p:to>
                                    </p:set>
                                  </p:childTnLst>
                                </p:cTn>
                              </p:par>
                              <p:par>
                                <p:cTn id="90" presetID="12" presetClass="exit" presetSubtype="4" fill="hold" grpId="1" nodeType="withEffect">
                                  <p:stCondLst>
                                    <p:cond delay="0"/>
                                  </p:stCondLst>
                                  <p:childTnLst>
                                    <p:animEffect transition="out" filter="slide(fromBottom)">
                                      <p:cBhvr>
                                        <p:cTn id="91" dur="500"/>
                                        <p:tgtEl>
                                          <p:spTgt spid="466947">
                                            <p:txEl>
                                              <p:pRg st="7" end="7"/>
                                            </p:txEl>
                                          </p:spTgt>
                                        </p:tgtEl>
                                      </p:cBhvr>
                                    </p:animEffect>
                                    <p:set>
                                      <p:cBhvr>
                                        <p:cTn id="92" dur="1" fill="hold">
                                          <p:stCondLst>
                                            <p:cond delay="499"/>
                                          </p:stCondLst>
                                        </p:cTn>
                                        <p:tgtEl>
                                          <p:spTgt spid="466947">
                                            <p:txEl>
                                              <p:pRg st="7" end="7"/>
                                            </p:txEl>
                                          </p:spTgt>
                                        </p:tgtEl>
                                        <p:attrNameLst>
                                          <p:attrName>style.visibility</p:attrName>
                                        </p:attrNameLst>
                                      </p:cBhvr>
                                      <p:to>
                                        <p:strVal val="hidden"/>
                                      </p:to>
                                    </p:set>
                                  </p:childTnLst>
                                </p:cTn>
                              </p:par>
                              <p:par>
                                <p:cTn id="93" presetID="12" presetClass="exit" presetSubtype="4" fill="hold" grpId="1" nodeType="withEffect">
                                  <p:stCondLst>
                                    <p:cond delay="0"/>
                                  </p:stCondLst>
                                  <p:childTnLst>
                                    <p:animEffect transition="out" filter="slide(fromBottom)">
                                      <p:cBhvr>
                                        <p:cTn id="94" dur="500"/>
                                        <p:tgtEl>
                                          <p:spTgt spid="466947">
                                            <p:txEl>
                                              <p:pRg st="8" end="8"/>
                                            </p:txEl>
                                          </p:spTgt>
                                        </p:tgtEl>
                                      </p:cBhvr>
                                    </p:animEffect>
                                    <p:set>
                                      <p:cBhvr>
                                        <p:cTn id="95" dur="1" fill="hold">
                                          <p:stCondLst>
                                            <p:cond delay="499"/>
                                          </p:stCondLst>
                                        </p:cTn>
                                        <p:tgtEl>
                                          <p:spTgt spid="466947">
                                            <p:txEl>
                                              <p:pRg st="8" end="8"/>
                                            </p:txEl>
                                          </p:spTgt>
                                        </p:tgtEl>
                                        <p:attrNameLst>
                                          <p:attrName>style.visibility</p:attrName>
                                        </p:attrNameLst>
                                      </p:cBhvr>
                                      <p:to>
                                        <p:strVal val="hidden"/>
                                      </p:to>
                                    </p:set>
                                  </p:childTnLst>
                                </p:cTn>
                              </p:par>
                              <p:par>
                                <p:cTn id="96" presetID="12" presetClass="exit" presetSubtype="4" fill="hold" grpId="1" nodeType="withEffect">
                                  <p:stCondLst>
                                    <p:cond delay="0"/>
                                  </p:stCondLst>
                                  <p:childTnLst>
                                    <p:animEffect transition="out" filter="slide(fromBottom)">
                                      <p:cBhvr>
                                        <p:cTn id="97" dur="500"/>
                                        <p:tgtEl>
                                          <p:spTgt spid="466947">
                                            <p:txEl>
                                              <p:pRg st="9" end="9"/>
                                            </p:txEl>
                                          </p:spTgt>
                                        </p:tgtEl>
                                      </p:cBhvr>
                                    </p:animEffect>
                                    <p:set>
                                      <p:cBhvr>
                                        <p:cTn id="98" dur="1" fill="hold">
                                          <p:stCondLst>
                                            <p:cond delay="499"/>
                                          </p:stCondLst>
                                        </p:cTn>
                                        <p:tgtEl>
                                          <p:spTgt spid="466947">
                                            <p:txEl>
                                              <p:pRg st="9" end="9"/>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2" presetClass="exit" presetSubtype="4" fill="hold" grpId="1" nodeType="clickEffect">
                                  <p:stCondLst>
                                    <p:cond delay="0"/>
                                  </p:stCondLst>
                                  <p:childTnLst>
                                    <p:animEffect transition="out" filter="slide(fromBottom)">
                                      <p:cBhvr>
                                        <p:cTn id="102" dur="500"/>
                                        <p:tgtEl>
                                          <p:spTgt spid="466947">
                                            <p:txEl>
                                              <p:pRg st="10" end="10"/>
                                            </p:txEl>
                                          </p:spTgt>
                                        </p:tgtEl>
                                      </p:cBhvr>
                                    </p:animEffect>
                                    <p:set>
                                      <p:cBhvr>
                                        <p:cTn id="103" dur="1" fill="hold">
                                          <p:stCondLst>
                                            <p:cond delay="499"/>
                                          </p:stCondLst>
                                        </p:cTn>
                                        <p:tgtEl>
                                          <p:spTgt spid="466947">
                                            <p:txEl>
                                              <p:pRg st="10" end="10"/>
                                            </p:txEl>
                                          </p:spTgt>
                                        </p:tgtEl>
                                        <p:attrNameLst>
                                          <p:attrName>style.visibility</p:attrName>
                                        </p:attrNameLst>
                                      </p:cBhvr>
                                      <p:to>
                                        <p:strVal val="hidden"/>
                                      </p:to>
                                    </p:set>
                                  </p:childTnLst>
                                </p:cTn>
                              </p:par>
                              <p:par>
                                <p:cTn id="104" presetID="12" presetClass="exit" presetSubtype="4" fill="hold" grpId="1" nodeType="withEffect">
                                  <p:stCondLst>
                                    <p:cond delay="0"/>
                                  </p:stCondLst>
                                  <p:childTnLst>
                                    <p:animEffect transition="out" filter="slide(fromBottom)">
                                      <p:cBhvr>
                                        <p:cTn id="105" dur="500"/>
                                        <p:tgtEl>
                                          <p:spTgt spid="466947">
                                            <p:txEl>
                                              <p:pRg st="11" end="11"/>
                                            </p:txEl>
                                          </p:spTgt>
                                        </p:tgtEl>
                                      </p:cBhvr>
                                    </p:animEffect>
                                    <p:set>
                                      <p:cBhvr>
                                        <p:cTn id="106" dur="1" fill="hold">
                                          <p:stCondLst>
                                            <p:cond delay="499"/>
                                          </p:stCondLst>
                                        </p:cTn>
                                        <p:tgtEl>
                                          <p:spTgt spid="466947">
                                            <p:txEl>
                                              <p:pRg st="11" end="11"/>
                                            </p:txEl>
                                          </p:spTgt>
                                        </p:tgtEl>
                                        <p:attrNameLst>
                                          <p:attrName>style.visibility</p:attrName>
                                        </p:attrNameLst>
                                      </p:cBhvr>
                                      <p:to>
                                        <p:strVal val="hidden"/>
                                      </p:to>
                                    </p:set>
                                  </p:childTnLst>
                                </p:cTn>
                              </p:par>
                              <p:par>
                                <p:cTn id="107" presetID="12" presetClass="exit" presetSubtype="4" fill="hold" grpId="1" nodeType="withEffect">
                                  <p:stCondLst>
                                    <p:cond delay="0"/>
                                  </p:stCondLst>
                                  <p:iterate type="lt">
                                    <p:tmPct val="0"/>
                                  </p:iterate>
                                  <p:childTnLst>
                                    <p:animEffect transition="out" filter="slide(fromBottom)">
                                      <p:cBhvr>
                                        <p:cTn id="108" dur="500"/>
                                        <p:tgtEl>
                                          <p:spTgt spid="466946"/>
                                        </p:tgtEl>
                                      </p:cBhvr>
                                    </p:animEffect>
                                    <p:set>
                                      <p:cBhvr>
                                        <p:cTn id="109" dur="1" fill="hold">
                                          <p:stCondLst>
                                            <p:cond delay="499"/>
                                          </p:stCondLst>
                                        </p:cTn>
                                        <p:tgtEl>
                                          <p:spTgt spid="4669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p:bldP spid="466946" grpId="1"/>
      <p:bldP spid="466947" grpId="0" build="p"/>
      <p:bldP spid="466947"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1258888" y="260350"/>
            <a:ext cx="7200900" cy="649288"/>
          </a:xfrm>
        </p:spPr>
        <p:txBody>
          <a:bodyPr/>
          <a:lstStyle/>
          <a:p>
            <a:pPr eaLnBrk="1" hangingPunct="1"/>
            <a:r>
              <a:rPr lang="en-US" b="1" smtClean="0">
                <a:latin typeface="Tahoma" pitchFamily="34" charset="0"/>
              </a:rPr>
              <a:t>Other Notable Amendments</a:t>
            </a:r>
            <a:endParaRPr lang="uk-UA" b="1" smtClean="0">
              <a:latin typeface="Tahoma" pitchFamily="34" charset="0"/>
            </a:endParaRPr>
          </a:p>
        </p:txBody>
      </p:sp>
      <p:sp>
        <p:nvSpPr>
          <p:cNvPr id="528387" name="Rectangle 3"/>
          <p:cNvSpPr>
            <a:spLocks noGrp="1" noChangeArrowheads="1"/>
          </p:cNvSpPr>
          <p:nvPr>
            <p:ph type="body" idx="1"/>
          </p:nvPr>
        </p:nvSpPr>
        <p:spPr>
          <a:xfrm>
            <a:off x="1187450" y="1665288"/>
            <a:ext cx="6769100" cy="4643437"/>
          </a:xfrm>
        </p:spPr>
        <p:txBody>
          <a:bodyPr/>
          <a:lstStyle/>
          <a:p>
            <a:pPr eaLnBrk="1" hangingPunct="1"/>
            <a:r>
              <a:rPr lang="en-US" altLang="ko-KR" sz="2400" b="1" smtClean="0">
                <a:solidFill>
                  <a:schemeClr val="accent2"/>
                </a:solidFill>
                <a:latin typeface="Verdana" pitchFamily="34" charset="0"/>
                <a:ea typeface="굴림" pitchFamily="34" charset="-127"/>
              </a:rPr>
              <a:t>12</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President &amp; Vice President must run on the same ticket</a:t>
            </a:r>
          </a:p>
          <a:p>
            <a:pPr eaLnBrk="1" hangingPunct="1"/>
            <a:r>
              <a:rPr lang="en-US" altLang="ko-KR" sz="2400" b="1" smtClean="0">
                <a:solidFill>
                  <a:schemeClr val="accent2"/>
                </a:solidFill>
                <a:latin typeface="Verdana" pitchFamily="34" charset="0"/>
                <a:ea typeface="굴림" pitchFamily="34" charset="-127"/>
              </a:rPr>
              <a:t>13</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Ended Slavery</a:t>
            </a:r>
          </a:p>
          <a:p>
            <a:pPr eaLnBrk="1" hangingPunct="1"/>
            <a:r>
              <a:rPr lang="en-US" altLang="ko-KR" sz="2400" b="1" smtClean="0">
                <a:solidFill>
                  <a:schemeClr val="accent2"/>
                </a:solidFill>
                <a:latin typeface="Verdana" pitchFamily="34" charset="0"/>
                <a:ea typeface="굴림" pitchFamily="34" charset="-127"/>
              </a:rPr>
              <a:t>14</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All persons naturally born in the US are citizens and shall have equal protection</a:t>
            </a:r>
          </a:p>
          <a:p>
            <a:pPr eaLnBrk="1" hangingPunct="1"/>
            <a:r>
              <a:rPr lang="en-US" altLang="ko-KR" sz="2400" b="1" smtClean="0">
                <a:solidFill>
                  <a:schemeClr val="accent2"/>
                </a:solidFill>
                <a:latin typeface="Verdana" pitchFamily="34" charset="0"/>
                <a:ea typeface="굴림" pitchFamily="34" charset="-127"/>
              </a:rPr>
              <a:t>15</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The right to vote shall not be denied due to race (gave Black Men the right to vote) remember women did not yet have right to vote</a:t>
            </a:r>
          </a:p>
          <a:p>
            <a:pPr lvl="1" eaLnBrk="1" hangingPunct="1"/>
            <a:endParaRPr lang="en-US" altLang="ko-KR" sz="1600" smtClean="0">
              <a:solidFill>
                <a:schemeClr val="accent1"/>
              </a:solidFill>
              <a:latin typeface="Verdana" pitchFamily="34" charset="0"/>
              <a:ea typeface="굴림" pitchFamily="34" charset="-127"/>
            </a:endParaRPr>
          </a:p>
          <a:p>
            <a:pPr lvl="1" eaLnBrk="1" hangingPunct="1"/>
            <a:endParaRPr lang="en-US" altLang="ko-KR" sz="1600" smtClean="0">
              <a:solidFill>
                <a:schemeClr val="accent1"/>
              </a:solidFill>
              <a:latin typeface="Verdana" pitchFamily="34" charset="0"/>
              <a:ea typeface="굴림" pitchFamily="34" charset="-127"/>
            </a:endParaRPr>
          </a:p>
          <a:p>
            <a:pPr lvl="1" eaLnBrk="1" hangingPunct="1"/>
            <a:endParaRPr lang="en-US" altLang="ko-KR" sz="1600" smtClean="0">
              <a:solidFill>
                <a:schemeClr val="accent1"/>
              </a:solidFill>
              <a:latin typeface="Verdana" pitchFamily="34" charset="0"/>
              <a:ea typeface="굴림" pitchFamily="34" charset="-127"/>
            </a:endParaRPr>
          </a:p>
          <a:p>
            <a:pPr lvl="1" eaLnBrk="1" hangingPunct="1">
              <a:buFontTx/>
              <a:buNone/>
            </a:pPr>
            <a:endParaRPr lang="en-US" altLang="ko-KR" sz="1600" smtClean="0">
              <a:solidFill>
                <a:schemeClr val="accent1"/>
              </a:solidFill>
              <a:latin typeface="Verdana" pitchFamily="34" charset="0"/>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28386"/>
                                        </p:tgtEl>
                                        <p:attrNameLst>
                                          <p:attrName>style.visibility</p:attrName>
                                        </p:attrNameLst>
                                      </p:cBhvr>
                                      <p:to>
                                        <p:strVal val="visible"/>
                                      </p:to>
                                    </p:set>
                                    <p:anim by="(-#ppt_w*2)" calcmode="lin" valueType="num">
                                      <p:cBhvr rctx="PPT">
                                        <p:cTn id="7" dur="500" autoRev="1" fill="hold">
                                          <p:stCondLst>
                                            <p:cond delay="0"/>
                                          </p:stCondLst>
                                        </p:cTn>
                                        <p:tgtEl>
                                          <p:spTgt spid="528386"/>
                                        </p:tgtEl>
                                        <p:attrNameLst>
                                          <p:attrName>ppt_w</p:attrName>
                                        </p:attrNameLst>
                                      </p:cBhvr>
                                    </p:anim>
                                    <p:anim by="(#ppt_w*0.50)" calcmode="lin" valueType="num">
                                      <p:cBhvr>
                                        <p:cTn id="8" dur="500" decel="50000" autoRev="1" fill="hold">
                                          <p:stCondLst>
                                            <p:cond delay="0"/>
                                          </p:stCondLst>
                                        </p:cTn>
                                        <p:tgtEl>
                                          <p:spTgt spid="528386"/>
                                        </p:tgtEl>
                                        <p:attrNameLst>
                                          <p:attrName>ppt_x</p:attrName>
                                        </p:attrNameLst>
                                      </p:cBhvr>
                                    </p:anim>
                                    <p:anim from="(-#ppt_h/2)" to="(#ppt_y)" calcmode="lin" valueType="num">
                                      <p:cBhvr>
                                        <p:cTn id="9" dur="1000" fill="hold">
                                          <p:stCondLst>
                                            <p:cond delay="0"/>
                                          </p:stCondLst>
                                        </p:cTn>
                                        <p:tgtEl>
                                          <p:spTgt spid="528386"/>
                                        </p:tgtEl>
                                        <p:attrNameLst>
                                          <p:attrName>ppt_y</p:attrName>
                                        </p:attrNameLst>
                                      </p:cBhvr>
                                    </p:anim>
                                    <p:animRot by="21600000">
                                      <p:cBhvr>
                                        <p:cTn id="10" dur="1000" fill="hold">
                                          <p:stCondLst>
                                            <p:cond delay="0"/>
                                          </p:stCondLst>
                                        </p:cTn>
                                        <p:tgtEl>
                                          <p:spTgt spid="52838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28387">
                                            <p:txEl>
                                              <p:pRg st="0" end="0"/>
                                            </p:txEl>
                                          </p:spTgt>
                                        </p:tgtEl>
                                        <p:attrNameLst>
                                          <p:attrName>style.visibility</p:attrName>
                                        </p:attrNameLst>
                                      </p:cBhvr>
                                      <p:to>
                                        <p:strVal val="visible"/>
                                      </p:to>
                                    </p:set>
                                    <p:anim calcmode="lin" valueType="num">
                                      <p:cBhvr additive="base">
                                        <p:cTn id="15" dur="500" fill="hold"/>
                                        <p:tgtEl>
                                          <p:spTgt spid="52838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838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8387">
                                            <p:txEl>
                                              <p:pRg st="1" end="1"/>
                                            </p:txEl>
                                          </p:spTgt>
                                        </p:tgtEl>
                                        <p:attrNameLst>
                                          <p:attrName>style.visibility</p:attrName>
                                        </p:attrNameLst>
                                      </p:cBhvr>
                                      <p:to>
                                        <p:strVal val="visible"/>
                                      </p:to>
                                    </p:set>
                                    <p:anim calcmode="lin" valueType="num">
                                      <p:cBhvr additive="base">
                                        <p:cTn id="19" dur="500" fill="hold"/>
                                        <p:tgtEl>
                                          <p:spTgt spid="5283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8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8387">
                                            <p:txEl>
                                              <p:pRg st="2" end="2"/>
                                            </p:txEl>
                                          </p:spTgt>
                                        </p:tgtEl>
                                        <p:attrNameLst>
                                          <p:attrName>style.visibility</p:attrName>
                                        </p:attrNameLst>
                                      </p:cBhvr>
                                      <p:to>
                                        <p:strVal val="visible"/>
                                      </p:to>
                                    </p:set>
                                    <p:anim calcmode="lin" valueType="num">
                                      <p:cBhvr additive="base">
                                        <p:cTn id="25" dur="500" fill="hold"/>
                                        <p:tgtEl>
                                          <p:spTgt spid="5283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838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8387">
                                            <p:txEl>
                                              <p:pRg st="3" end="3"/>
                                            </p:txEl>
                                          </p:spTgt>
                                        </p:tgtEl>
                                        <p:attrNameLst>
                                          <p:attrName>style.visibility</p:attrName>
                                        </p:attrNameLst>
                                      </p:cBhvr>
                                      <p:to>
                                        <p:strVal val="visible"/>
                                      </p:to>
                                    </p:set>
                                    <p:anim calcmode="lin" valueType="num">
                                      <p:cBhvr additive="base">
                                        <p:cTn id="29" dur="500" fill="hold"/>
                                        <p:tgtEl>
                                          <p:spTgt spid="5283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28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28387">
                                            <p:txEl>
                                              <p:pRg st="4" end="4"/>
                                            </p:txEl>
                                          </p:spTgt>
                                        </p:tgtEl>
                                        <p:attrNameLst>
                                          <p:attrName>style.visibility</p:attrName>
                                        </p:attrNameLst>
                                      </p:cBhvr>
                                      <p:to>
                                        <p:strVal val="visible"/>
                                      </p:to>
                                    </p:set>
                                    <p:anim calcmode="lin" valueType="num">
                                      <p:cBhvr additive="base">
                                        <p:cTn id="35" dur="500" fill="hold"/>
                                        <p:tgtEl>
                                          <p:spTgt spid="5283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2838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8387">
                                            <p:txEl>
                                              <p:pRg st="5" end="5"/>
                                            </p:txEl>
                                          </p:spTgt>
                                        </p:tgtEl>
                                        <p:attrNameLst>
                                          <p:attrName>style.visibility</p:attrName>
                                        </p:attrNameLst>
                                      </p:cBhvr>
                                      <p:to>
                                        <p:strVal val="visible"/>
                                      </p:to>
                                    </p:set>
                                    <p:anim calcmode="lin" valueType="num">
                                      <p:cBhvr additive="base">
                                        <p:cTn id="39" dur="500" fill="hold"/>
                                        <p:tgtEl>
                                          <p:spTgt spid="52838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28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28387">
                                            <p:txEl>
                                              <p:pRg st="6" end="6"/>
                                            </p:txEl>
                                          </p:spTgt>
                                        </p:tgtEl>
                                        <p:attrNameLst>
                                          <p:attrName>style.visibility</p:attrName>
                                        </p:attrNameLst>
                                      </p:cBhvr>
                                      <p:to>
                                        <p:strVal val="visible"/>
                                      </p:to>
                                    </p:set>
                                    <p:anim calcmode="lin" valueType="num">
                                      <p:cBhvr additive="base">
                                        <p:cTn id="45" dur="500" fill="hold"/>
                                        <p:tgtEl>
                                          <p:spTgt spid="528387">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28387">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28387">
                                            <p:txEl>
                                              <p:pRg st="7" end="7"/>
                                            </p:txEl>
                                          </p:spTgt>
                                        </p:tgtEl>
                                        <p:attrNameLst>
                                          <p:attrName>style.visibility</p:attrName>
                                        </p:attrNameLst>
                                      </p:cBhvr>
                                      <p:to>
                                        <p:strVal val="visible"/>
                                      </p:to>
                                    </p:set>
                                    <p:anim calcmode="lin" valueType="num">
                                      <p:cBhvr additive="base">
                                        <p:cTn id="49" dur="500" fill="hold"/>
                                        <p:tgtEl>
                                          <p:spTgt spid="528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28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xit" presetSubtype="4" fill="hold" grpId="1" nodeType="clickEffect">
                                  <p:stCondLst>
                                    <p:cond delay="0"/>
                                  </p:stCondLst>
                                  <p:childTnLst>
                                    <p:animEffect transition="out" filter="slide(fromBottom)">
                                      <p:cBhvr>
                                        <p:cTn id="54" dur="500"/>
                                        <p:tgtEl>
                                          <p:spTgt spid="528387">
                                            <p:txEl>
                                              <p:pRg st="0" end="0"/>
                                            </p:txEl>
                                          </p:spTgt>
                                        </p:tgtEl>
                                      </p:cBhvr>
                                    </p:animEffect>
                                    <p:set>
                                      <p:cBhvr>
                                        <p:cTn id="55" dur="1" fill="hold">
                                          <p:stCondLst>
                                            <p:cond delay="499"/>
                                          </p:stCondLst>
                                        </p:cTn>
                                        <p:tgtEl>
                                          <p:spTgt spid="528387">
                                            <p:txEl>
                                              <p:pRg st="0" end="0"/>
                                            </p:txEl>
                                          </p:spTgt>
                                        </p:tgtEl>
                                        <p:attrNameLst>
                                          <p:attrName>style.visibility</p:attrName>
                                        </p:attrNameLst>
                                      </p:cBhvr>
                                      <p:to>
                                        <p:strVal val="hidden"/>
                                      </p:to>
                                    </p:set>
                                  </p:childTnLst>
                                </p:cTn>
                              </p:par>
                              <p:par>
                                <p:cTn id="56" presetID="12" presetClass="exit" presetSubtype="4" fill="hold" grpId="1" nodeType="withEffect">
                                  <p:stCondLst>
                                    <p:cond delay="0"/>
                                  </p:stCondLst>
                                  <p:childTnLst>
                                    <p:animEffect transition="out" filter="slide(fromBottom)">
                                      <p:cBhvr>
                                        <p:cTn id="57" dur="500"/>
                                        <p:tgtEl>
                                          <p:spTgt spid="528387">
                                            <p:txEl>
                                              <p:pRg st="1" end="1"/>
                                            </p:txEl>
                                          </p:spTgt>
                                        </p:tgtEl>
                                      </p:cBhvr>
                                    </p:animEffect>
                                    <p:set>
                                      <p:cBhvr>
                                        <p:cTn id="58" dur="1" fill="hold">
                                          <p:stCondLst>
                                            <p:cond delay="499"/>
                                          </p:stCondLst>
                                        </p:cTn>
                                        <p:tgtEl>
                                          <p:spTgt spid="528387">
                                            <p:txEl>
                                              <p:pRg st="1" end="1"/>
                                            </p:txEl>
                                          </p:spTgt>
                                        </p:tgtEl>
                                        <p:attrNameLst>
                                          <p:attrName>style.visibility</p:attrName>
                                        </p:attrNameLst>
                                      </p:cBhvr>
                                      <p:to>
                                        <p:strVal val="hidden"/>
                                      </p:to>
                                    </p:set>
                                  </p:childTnLst>
                                </p:cTn>
                              </p:par>
                              <p:par>
                                <p:cTn id="59" presetID="12" presetClass="exit" presetSubtype="4" fill="hold" grpId="1" nodeType="withEffect">
                                  <p:stCondLst>
                                    <p:cond delay="0"/>
                                  </p:stCondLst>
                                  <p:childTnLst>
                                    <p:animEffect transition="out" filter="slide(fromBottom)">
                                      <p:cBhvr>
                                        <p:cTn id="60" dur="500"/>
                                        <p:tgtEl>
                                          <p:spTgt spid="528387">
                                            <p:txEl>
                                              <p:pRg st="2" end="2"/>
                                            </p:txEl>
                                          </p:spTgt>
                                        </p:tgtEl>
                                      </p:cBhvr>
                                    </p:animEffect>
                                    <p:set>
                                      <p:cBhvr>
                                        <p:cTn id="61" dur="1" fill="hold">
                                          <p:stCondLst>
                                            <p:cond delay="499"/>
                                          </p:stCondLst>
                                        </p:cTn>
                                        <p:tgtEl>
                                          <p:spTgt spid="528387">
                                            <p:txEl>
                                              <p:pRg st="2" end="2"/>
                                            </p:txEl>
                                          </p:spTgt>
                                        </p:tgtEl>
                                        <p:attrNameLst>
                                          <p:attrName>style.visibility</p:attrName>
                                        </p:attrNameLst>
                                      </p:cBhvr>
                                      <p:to>
                                        <p:strVal val="hidden"/>
                                      </p:to>
                                    </p:set>
                                  </p:childTnLst>
                                </p:cTn>
                              </p:par>
                              <p:par>
                                <p:cTn id="62" presetID="12" presetClass="exit" presetSubtype="4" fill="hold" grpId="1" nodeType="withEffect">
                                  <p:stCondLst>
                                    <p:cond delay="0"/>
                                  </p:stCondLst>
                                  <p:childTnLst>
                                    <p:animEffect transition="out" filter="slide(fromBottom)">
                                      <p:cBhvr>
                                        <p:cTn id="63" dur="500"/>
                                        <p:tgtEl>
                                          <p:spTgt spid="528387">
                                            <p:txEl>
                                              <p:pRg st="3" end="3"/>
                                            </p:txEl>
                                          </p:spTgt>
                                        </p:tgtEl>
                                      </p:cBhvr>
                                    </p:animEffect>
                                    <p:set>
                                      <p:cBhvr>
                                        <p:cTn id="64" dur="1" fill="hold">
                                          <p:stCondLst>
                                            <p:cond delay="499"/>
                                          </p:stCondLst>
                                        </p:cTn>
                                        <p:tgtEl>
                                          <p:spTgt spid="528387">
                                            <p:txEl>
                                              <p:pRg st="3" end="3"/>
                                            </p:txEl>
                                          </p:spTgt>
                                        </p:tgtEl>
                                        <p:attrNameLst>
                                          <p:attrName>style.visibility</p:attrName>
                                        </p:attrNameLst>
                                      </p:cBhvr>
                                      <p:to>
                                        <p:strVal val="hidden"/>
                                      </p:to>
                                    </p:set>
                                  </p:childTnLst>
                                </p:cTn>
                              </p:par>
                              <p:par>
                                <p:cTn id="65" presetID="12" presetClass="exit" presetSubtype="4" fill="hold" grpId="1" nodeType="withEffect">
                                  <p:stCondLst>
                                    <p:cond delay="0"/>
                                  </p:stCondLst>
                                  <p:childTnLst>
                                    <p:animEffect transition="out" filter="slide(fromBottom)">
                                      <p:cBhvr>
                                        <p:cTn id="66" dur="500"/>
                                        <p:tgtEl>
                                          <p:spTgt spid="528387">
                                            <p:txEl>
                                              <p:pRg st="4" end="4"/>
                                            </p:txEl>
                                          </p:spTgt>
                                        </p:tgtEl>
                                      </p:cBhvr>
                                    </p:animEffect>
                                    <p:set>
                                      <p:cBhvr>
                                        <p:cTn id="67" dur="1" fill="hold">
                                          <p:stCondLst>
                                            <p:cond delay="499"/>
                                          </p:stCondLst>
                                        </p:cTn>
                                        <p:tgtEl>
                                          <p:spTgt spid="528387">
                                            <p:txEl>
                                              <p:pRg st="4" end="4"/>
                                            </p:txEl>
                                          </p:spTgt>
                                        </p:tgtEl>
                                        <p:attrNameLst>
                                          <p:attrName>style.visibility</p:attrName>
                                        </p:attrNameLst>
                                      </p:cBhvr>
                                      <p:to>
                                        <p:strVal val="hidden"/>
                                      </p:to>
                                    </p:set>
                                  </p:childTnLst>
                                </p:cTn>
                              </p:par>
                              <p:par>
                                <p:cTn id="68" presetID="12" presetClass="exit" presetSubtype="4" fill="hold" grpId="1" nodeType="withEffect">
                                  <p:stCondLst>
                                    <p:cond delay="0"/>
                                  </p:stCondLst>
                                  <p:childTnLst>
                                    <p:animEffect transition="out" filter="slide(fromBottom)">
                                      <p:cBhvr>
                                        <p:cTn id="69" dur="500"/>
                                        <p:tgtEl>
                                          <p:spTgt spid="528387">
                                            <p:txEl>
                                              <p:pRg st="5" end="5"/>
                                            </p:txEl>
                                          </p:spTgt>
                                        </p:tgtEl>
                                      </p:cBhvr>
                                    </p:animEffect>
                                    <p:set>
                                      <p:cBhvr>
                                        <p:cTn id="70" dur="1" fill="hold">
                                          <p:stCondLst>
                                            <p:cond delay="499"/>
                                          </p:stCondLst>
                                        </p:cTn>
                                        <p:tgtEl>
                                          <p:spTgt spid="528387">
                                            <p:txEl>
                                              <p:pRg st="5" end="5"/>
                                            </p:txEl>
                                          </p:spTgt>
                                        </p:tgtEl>
                                        <p:attrNameLst>
                                          <p:attrName>style.visibility</p:attrName>
                                        </p:attrNameLst>
                                      </p:cBhvr>
                                      <p:to>
                                        <p:strVal val="hidden"/>
                                      </p:to>
                                    </p:set>
                                  </p:childTnLst>
                                </p:cTn>
                              </p:par>
                              <p:par>
                                <p:cTn id="71" presetID="12" presetClass="exit" presetSubtype="4" fill="hold" grpId="1" nodeType="withEffect">
                                  <p:stCondLst>
                                    <p:cond delay="0"/>
                                  </p:stCondLst>
                                  <p:childTnLst>
                                    <p:animEffect transition="out" filter="slide(fromBottom)">
                                      <p:cBhvr>
                                        <p:cTn id="72" dur="500"/>
                                        <p:tgtEl>
                                          <p:spTgt spid="528387">
                                            <p:txEl>
                                              <p:pRg st="6" end="6"/>
                                            </p:txEl>
                                          </p:spTgt>
                                        </p:tgtEl>
                                      </p:cBhvr>
                                    </p:animEffect>
                                    <p:set>
                                      <p:cBhvr>
                                        <p:cTn id="73" dur="1" fill="hold">
                                          <p:stCondLst>
                                            <p:cond delay="499"/>
                                          </p:stCondLst>
                                        </p:cTn>
                                        <p:tgtEl>
                                          <p:spTgt spid="528387">
                                            <p:txEl>
                                              <p:pRg st="6" end="6"/>
                                            </p:txEl>
                                          </p:spTgt>
                                        </p:tgtEl>
                                        <p:attrNameLst>
                                          <p:attrName>style.visibility</p:attrName>
                                        </p:attrNameLst>
                                      </p:cBhvr>
                                      <p:to>
                                        <p:strVal val="hidden"/>
                                      </p:to>
                                    </p:set>
                                  </p:childTnLst>
                                </p:cTn>
                              </p:par>
                              <p:par>
                                <p:cTn id="74" presetID="12" presetClass="exit" presetSubtype="4" fill="hold" grpId="1" nodeType="withEffect">
                                  <p:stCondLst>
                                    <p:cond delay="0"/>
                                  </p:stCondLst>
                                  <p:childTnLst>
                                    <p:animEffect transition="out" filter="slide(fromBottom)">
                                      <p:cBhvr>
                                        <p:cTn id="75" dur="500"/>
                                        <p:tgtEl>
                                          <p:spTgt spid="528387">
                                            <p:txEl>
                                              <p:pRg st="7" end="7"/>
                                            </p:txEl>
                                          </p:spTgt>
                                        </p:tgtEl>
                                      </p:cBhvr>
                                    </p:animEffect>
                                    <p:set>
                                      <p:cBhvr>
                                        <p:cTn id="76" dur="1" fill="hold">
                                          <p:stCondLst>
                                            <p:cond delay="499"/>
                                          </p:stCondLst>
                                        </p:cTn>
                                        <p:tgtEl>
                                          <p:spTgt spid="528387">
                                            <p:txEl>
                                              <p:pRg st="7" end="7"/>
                                            </p:txEl>
                                          </p:spTgt>
                                        </p:tgtEl>
                                        <p:attrNameLst>
                                          <p:attrName>style.visibility</p:attrName>
                                        </p:attrNameLst>
                                      </p:cBhvr>
                                      <p:to>
                                        <p:strVal val="hidden"/>
                                      </p:to>
                                    </p:set>
                                  </p:childTnLst>
                                </p:cTn>
                              </p:par>
                              <p:par>
                                <p:cTn id="77" presetID="12" presetClass="exit" presetSubtype="4" fill="hold" grpId="1" nodeType="withEffect">
                                  <p:stCondLst>
                                    <p:cond delay="0"/>
                                  </p:stCondLst>
                                  <p:iterate type="lt">
                                    <p:tmPct val="0"/>
                                  </p:iterate>
                                  <p:childTnLst>
                                    <p:animEffect transition="out" filter="slide(fromBottom)">
                                      <p:cBhvr>
                                        <p:cTn id="78" dur="500"/>
                                        <p:tgtEl>
                                          <p:spTgt spid="528386"/>
                                        </p:tgtEl>
                                      </p:cBhvr>
                                    </p:animEffect>
                                    <p:set>
                                      <p:cBhvr>
                                        <p:cTn id="79" dur="1" fill="hold">
                                          <p:stCondLst>
                                            <p:cond delay="499"/>
                                          </p:stCondLst>
                                        </p:cTn>
                                        <p:tgtEl>
                                          <p:spTgt spid="528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p:bldP spid="528386" grpId="1"/>
      <p:bldP spid="528387" grpId="0" build="p"/>
      <p:bldP spid="528387"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1258888" y="260350"/>
            <a:ext cx="7200900" cy="649288"/>
          </a:xfrm>
        </p:spPr>
        <p:txBody>
          <a:bodyPr/>
          <a:lstStyle/>
          <a:p>
            <a:pPr eaLnBrk="1" hangingPunct="1"/>
            <a:r>
              <a:rPr lang="en-US" altLang="en-US" sz="2800" b="1" smtClean="0">
                <a:latin typeface="Tahoma" panose="020B0604030504040204" pitchFamily="34" charset="0"/>
              </a:rPr>
              <a:t>Principles of American Government</a:t>
            </a:r>
            <a:endParaRPr lang="uk-UA" altLang="en-US" sz="2800" b="1" smtClean="0">
              <a:latin typeface="Tahoma" panose="020B0604030504040204" pitchFamily="34" charset="0"/>
            </a:endParaRPr>
          </a:p>
        </p:txBody>
      </p:sp>
      <p:sp>
        <p:nvSpPr>
          <p:cNvPr id="448515" name="Rectangle 3"/>
          <p:cNvSpPr>
            <a:spLocks noGrp="1" noChangeArrowheads="1"/>
          </p:cNvSpPr>
          <p:nvPr>
            <p:ph type="body" idx="1"/>
          </p:nvPr>
        </p:nvSpPr>
        <p:spPr>
          <a:xfrm>
            <a:off x="228600" y="1447800"/>
            <a:ext cx="7924800" cy="5410200"/>
          </a:xfrm>
        </p:spPr>
        <p:txBody>
          <a:bodyPr/>
          <a:lstStyle/>
          <a:p>
            <a:pPr eaLnBrk="1" hangingPunct="1">
              <a:lnSpc>
                <a:spcPct val="90000"/>
              </a:lnSpc>
            </a:pPr>
            <a:r>
              <a:rPr lang="en-US" altLang="ko-KR" sz="2400" b="1" smtClean="0">
                <a:solidFill>
                  <a:schemeClr val="accent2"/>
                </a:solidFill>
                <a:latin typeface="Verdana" panose="020B0604030504040204" pitchFamily="34" charset="0"/>
                <a:ea typeface="굴림" pitchFamily="34" charset="-127"/>
              </a:rPr>
              <a:t>Popular Sovereignty</a:t>
            </a:r>
          </a:p>
          <a:p>
            <a:pPr lvl="1" eaLnBrk="1" hangingPunct="1">
              <a:lnSpc>
                <a:spcPct val="90000"/>
              </a:lnSpc>
              <a:spcBef>
                <a:spcPts val="400"/>
              </a:spcBef>
            </a:pPr>
            <a:r>
              <a:rPr lang="en-US" altLang="ko-KR" sz="2000" smtClean="0">
                <a:solidFill>
                  <a:schemeClr val="accent1"/>
                </a:solidFill>
                <a:latin typeface="Verdana" panose="020B0604030504040204" pitchFamily="34" charset="0"/>
                <a:ea typeface="굴림" pitchFamily="34" charset="-127"/>
              </a:rPr>
              <a:t>The People have supreme power</a:t>
            </a:r>
          </a:p>
          <a:p>
            <a:pPr lvl="1" eaLnBrk="1" hangingPunct="1">
              <a:lnSpc>
                <a:spcPct val="90000"/>
              </a:lnSpc>
              <a:spcBef>
                <a:spcPts val="400"/>
              </a:spcBef>
            </a:pPr>
            <a:r>
              <a:rPr lang="en-US" altLang="ko-KR" sz="2000" smtClean="0">
                <a:solidFill>
                  <a:schemeClr val="accent1"/>
                </a:solidFill>
                <a:latin typeface="Verdana" panose="020B0604030504040204" pitchFamily="34" charset="0"/>
                <a:ea typeface="굴림" pitchFamily="34" charset="-127"/>
              </a:rPr>
              <a:t>Government of the people, by the people and for the people</a:t>
            </a:r>
          </a:p>
          <a:p>
            <a:pPr lvl="1" eaLnBrk="1" hangingPunct="1">
              <a:lnSpc>
                <a:spcPct val="90000"/>
              </a:lnSpc>
              <a:spcBef>
                <a:spcPts val="400"/>
              </a:spcBef>
            </a:pPr>
            <a:r>
              <a:rPr lang="en-US" altLang="ko-KR" sz="2000" smtClean="0">
                <a:solidFill>
                  <a:schemeClr val="accent1"/>
                </a:solidFill>
                <a:latin typeface="Verdana" panose="020B0604030504040204" pitchFamily="34" charset="0"/>
                <a:ea typeface="굴림" pitchFamily="34" charset="-127"/>
              </a:rPr>
              <a:t>Be your own boss</a:t>
            </a:r>
          </a:p>
          <a:p>
            <a:pPr eaLnBrk="1" hangingPunct="1">
              <a:lnSpc>
                <a:spcPct val="90000"/>
              </a:lnSpc>
            </a:pPr>
            <a:r>
              <a:rPr lang="en-US" altLang="ko-KR" sz="2400" b="1" smtClean="0">
                <a:solidFill>
                  <a:schemeClr val="accent2"/>
                </a:solidFill>
                <a:latin typeface="Verdana" panose="020B0604030504040204" pitchFamily="34" charset="0"/>
                <a:ea typeface="굴림" pitchFamily="34" charset="-127"/>
              </a:rPr>
              <a:t>Limited Government</a:t>
            </a:r>
          </a:p>
          <a:p>
            <a:pPr lvl="1" eaLnBrk="1" hangingPunct="1">
              <a:lnSpc>
                <a:spcPct val="90000"/>
              </a:lnSpc>
            </a:pPr>
            <a:r>
              <a:rPr lang="en-US" altLang="ko-KR" sz="2000" smtClean="0">
                <a:solidFill>
                  <a:schemeClr val="accent1"/>
                </a:solidFill>
                <a:latin typeface="Verdana" panose="020B0604030504040204" pitchFamily="34" charset="0"/>
                <a:ea typeface="굴림" pitchFamily="34" charset="-127"/>
              </a:rPr>
              <a:t>Checks &amp; Balances</a:t>
            </a:r>
          </a:p>
          <a:p>
            <a:pPr lvl="1" eaLnBrk="1" hangingPunct="1">
              <a:lnSpc>
                <a:spcPct val="90000"/>
              </a:lnSpc>
            </a:pPr>
            <a:r>
              <a:rPr lang="en-US" altLang="ko-KR" sz="2000" smtClean="0">
                <a:solidFill>
                  <a:schemeClr val="accent1"/>
                </a:solidFill>
                <a:latin typeface="Verdana" panose="020B0604030504040204" pitchFamily="34" charset="0"/>
                <a:ea typeface="굴림" pitchFamily="34" charset="-127"/>
              </a:rPr>
              <a:t>Enumerate Powers of the Constitution</a:t>
            </a:r>
          </a:p>
          <a:p>
            <a:pPr lvl="1" eaLnBrk="1" hangingPunct="1">
              <a:lnSpc>
                <a:spcPct val="90000"/>
              </a:lnSpc>
            </a:pPr>
            <a:r>
              <a:rPr lang="en-US" altLang="ko-KR" sz="2000" smtClean="0">
                <a:solidFill>
                  <a:schemeClr val="accent1"/>
                </a:solidFill>
                <a:latin typeface="Verdana" panose="020B0604030504040204" pitchFamily="34" charset="0"/>
                <a:ea typeface="굴림" pitchFamily="34" charset="-127"/>
              </a:rPr>
              <a:t>Separation of Powers</a:t>
            </a:r>
          </a:p>
          <a:p>
            <a:pPr eaLnBrk="1" hangingPunct="1">
              <a:lnSpc>
                <a:spcPct val="90000"/>
              </a:lnSpc>
            </a:pPr>
            <a:r>
              <a:rPr lang="en-US" altLang="ko-KR" sz="2400" b="1" smtClean="0">
                <a:solidFill>
                  <a:schemeClr val="accent2"/>
                </a:solidFill>
                <a:latin typeface="Verdana" panose="020B0604030504040204" pitchFamily="34" charset="0"/>
                <a:ea typeface="굴림" pitchFamily="34" charset="-127"/>
              </a:rPr>
              <a:t>Federalism</a:t>
            </a:r>
          </a:p>
          <a:p>
            <a:pPr marL="742950" lvl="2" indent="-342900" eaLnBrk="1" hangingPunct="1">
              <a:lnSpc>
                <a:spcPct val="90000"/>
              </a:lnSpc>
            </a:pPr>
            <a:r>
              <a:rPr lang="en-US" altLang="ko-KR" sz="2000" smtClean="0">
                <a:solidFill>
                  <a:schemeClr val="accent1"/>
                </a:solidFill>
                <a:latin typeface="Verdana" panose="020B0604030504040204" pitchFamily="34" charset="0"/>
                <a:ea typeface="굴림" pitchFamily="34" charset="-127"/>
              </a:rPr>
              <a:t>Sharing of power between a strong central government and weaker state governments</a:t>
            </a:r>
            <a:endParaRPr lang="en-US" altLang="ko-KR" b="1" smtClean="0">
              <a:solidFill>
                <a:schemeClr val="accent2"/>
              </a:solidFill>
              <a:latin typeface="Verdana" panose="020B0604030504040204" pitchFamily="34" charset="0"/>
              <a:ea typeface="굴림" pitchFamily="34" charset="-127"/>
            </a:endParaRPr>
          </a:p>
          <a:p>
            <a:pPr lvl="1" eaLnBrk="1" hangingPunct="1">
              <a:lnSpc>
                <a:spcPct val="90000"/>
              </a:lnSpc>
              <a:buFontTx/>
              <a:buNone/>
            </a:pPr>
            <a:endParaRPr lang="en-US" altLang="ko-KR" sz="2000" smtClean="0">
              <a:solidFill>
                <a:schemeClr val="accent1"/>
              </a:solidFill>
              <a:latin typeface="Verdana" panose="020B0604030504040204" pitchFamily="34" charset="0"/>
              <a:ea typeface="굴림" pitchFamily="34" charset="-127"/>
            </a:endParaRPr>
          </a:p>
        </p:txBody>
      </p:sp>
    </p:spTree>
    <p:extLst>
      <p:ext uri="{BB962C8B-B14F-4D97-AF65-F5344CB8AC3E}">
        <p14:creationId xmlns:p14="http://schemas.microsoft.com/office/powerpoint/2010/main" val="109764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48514"/>
                                        </p:tgtEl>
                                        <p:attrNameLst>
                                          <p:attrName>style.visibility</p:attrName>
                                        </p:attrNameLst>
                                      </p:cBhvr>
                                      <p:to>
                                        <p:strVal val="visible"/>
                                      </p:to>
                                    </p:set>
                                    <p:anim by="(-#ppt_w*2)" calcmode="lin" valueType="num">
                                      <p:cBhvr rctx="PPT">
                                        <p:cTn id="7" dur="500" autoRev="1" fill="hold">
                                          <p:stCondLst>
                                            <p:cond delay="0"/>
                                          </p:stCondLst>
                                        </p:cTn>
                                        <p:tgtEl>
                                          <p:spTgt spid="448514"/>
                                        </p:tgtEl>
                                        <p:attrNameLst>
                                          <p:attrName>ppt_w</p:attrName>
                                        </p:attrNameLst>
                                      </p:cBhvr>
                                    </p:anim>
                                    <p:anim by="(#ppt_w*0.50)" calcmode="lin" valueType="num">
                                      <p:cBhvr>
                                        <p:cTn id="8" dur="500" decel="50000" autoRev="1" fill="hold">
                                          <p:stCondLst>
                                            <p:cond delay="0"/>
                                          </p:stCondLst>
                                        </p:cTn>
                                        <p:tgtEl>
                                          <p:spTgt spid="448514"/>
                                        </p:tgtEl>
                                        <p:attrNameLst>
                                          <p:attrName>ppt_x</p:attrName>
                                        </p:attrNameLst>
                                      </p:cBhvr>
                                    </p:anim>
                                    <p:anim from="(-#ppt_h/2)" to="(#ppt_y)" calcmode="lin" valueType="num">
                                      <p:cBhvr>
                                        <p:cTn id="9" dur="1000" fill="hold">
                                          <p:stCondLst>
                                            <p:cond delay="0"/>
                                          </p:stCondLst>
                                        </p:cTn>
                                        <p:tgtEl>
                                          <p:spTgt spid="448514"/>
                                        </p:tgtEl>
                                        <p:attrNameLst>
                                          <p:attrName>ppt_y</p:attrName>
                                        </p:attrNameLst>
                                      </p:cBhvr>
                                    </p:anim>
                                    <p:animRot by="21600000">
                                      <p:cBhvr>
                                        <p:cTn id="10" dur="1000" fill="hold">
                                          <p:stCondLst>
                                            <p:cond delay="0"/>
                                          </p:stCondLst>
                                        </p:cTn>
                                        <p:tgtEl>
                                          <p:spTgt spid="4485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448515">
                                            <p:txEl>
                                              <p:pRg st="0" end="0"/>
                                            </p:txEl>
                                          </p:spTgt>
                                        </p:tgtEl>
                                        <p:attrNameLst>
                                          <p:attrName>style.visibility</p:attrName>
                                        </p:attrNameLst>
                                      </p:cBhvr>
                                      <p:to>
                                        <p:strVal val="visible"/>
                                      </p:to>
                                    </p:set>
                                    <p:anim calcmode="lin" valueType="num">
                                      <p:cBhvr additive="base">
                                        <p:cTn id="15" dur="500" fill="hold"/>
                                        <p:tgtEl>
                                          <p:spTgt spid="44851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8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iterate type="lt">
                                    <p:tmPct val="0"/>
                                  </p:iterate>
                                  <p:childTnLst>
                                    <p:set>
                                      <p:cBhvr>
                                        <p:cTn id="20" dur="1" fill="hold">
                                          <p:stCondLst>
                                            <p:cond delay="0"/>
                                          </p:stCondLst>
                                        </p:cTn>
                                        <p:tgtEl>
                                          <p:spTgt spid="448515">
                                            <p:txEl>
                                              <p:pRg st="1" end="1"/>
                                            </p:txEl>
                                          </p:spTgt>
                                        </p:tgtEl>
                                        <p:attrNameLst>
                                          <p:attrName>style.visibility</p:attrName>
                                        </p:attrNameLst>
                                      </p:cBhvr>
                                      <p:to>
                                        <p:strVal val="visible"/>
                                      </p:to>
                                    </p:set>
                                    <p:anim calcmode="lin" valueType="num">
                                      <p:cBhvr additive="base">
                                        <p:cTn id="21" dur="500" fill="hold"/>
                                        <p:tgtEl>
                                          <p:spTgt spid="44851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4851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type="lt">
                                    <p:tmPct val="0"/>
                                  </p:iterate>
                                  <p:childTnLst>
                                    <p:set>
                                      <p:cBhvr>
                                        <p:cTn id="24" dur="1" fill="hold">
                                          <p:stCondLst>
                                            <p:cond delay="0"/>
                                          </p:stCondLst>
                                        </p:cTn>
                                        <p:tgtEl>
                                          <p:spTgt spid="448515">
                                            <p:txEl>
                                              <p:pRg st="2" end="2"/>
                                            </p:txEl>
                                          </p:spTgt>
                                        </p:tgtEl>
                                        <p:attrNameLst>
                                          <p:attrName>style.visibility</p:attrName>
                                        </p:attrNameLst>
                                      </p:cBhvr>
                                      <p:to>
                                        <p:strVal val="visible"/>
                                      </p:to>
                                    </p:set>
                                    <p:anim calcmode="lin" valueType="num">
                                      <p:cBhvr additive="base">
                                        <p:cTn id="25" dur="500" fill="hold"/>
                                        <p:tgtEl>
                                          <p:spTgt spid="4485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851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448515">
                                            <p:txEl>
                                              <p:pRg st="3" end="3"/>
                                            </p:txEl>
                                          </p:spTgt>
                                        </p:tgtEl>
                                        <p:attrNameLst>
                                          <p:attrName>style.visibility</p:attrName>
                                        </p:attrNameLst>
                                      </p:cBhvr>
                                      <p:to>
                                        <p:strVal val="visible"/>
                                      </p:to>
                                    </p:set>
                                    <p:anim calcmode="lin" valueType="num">
                                      <p:cBhvr additive="base">
                                        <p:cTn id="29" dur="500" fill="hold"/>
                                        <p:tgtEl>
                                          <p:spTgt spid="44851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48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iterate type="lt">
                                    <p:tmPct val="0"/>
                                  </p:iterate>
                                  <p:childTnLst>
                                    <p:set>
                                      <p:cBhvr>
                                        <p:cTn id="34" dur="1" fill="hold">
                                          <p:stCondLst>
                                            <p:cond delay="0"/>
                                          </p:stCondLst>
                                        </p:cTn>
                                        <p:tgtEl>
                                          <p:spTgt spid="448515">
                                            <p:txEl>
                                              <p:pRg st="4" end="4"/>
                                            </p:txEl>
                                          </p:spTgt>
                                        </p:tgtEl>
                                        <p:attrNameLst>
                                          <p:attrName>style.visibility</p:attrName>
                                        </p:attrNameLst>
                                      </p:cBhvr>
                                      <p:to>
                                        <p:strVal val="visible"/>
                                      </p:to>
                                    </p:set>
                                    <p:anim calcmode="lin" valueType="num">
                                      <p:cBhvr additive="base">
                                        <p:cTn id="35" dur="500" fill="hold"/>
                                        <p:tgtEl>
                                          <p:spTgt spid="44851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48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iterate type="lt">
                                    <p:tmPct val="0"/>
                                  </p:iterate>
                                  <p:childTnLst>
                                    <p:set>
                                      <p:cBhvr>
                                        <p:cTn id="40" dur="1" fill="hold">
                                          <p:stCondLst>
                                            <p:cond delay="0"/>
                                          </p:stCondLst>
                                        </p:cTn>
                                        <p:tgtEl>
                                          <p:spTgt spid="448515">
                                            <p:txEl>
                                              <p:pRg st="5" end="5"/>
                                            </p:txEl>
                                          </p:spTgt>
                                        </p:tgtEl>
                                        <p:attrNameLst>
                                          <p:attrName>style.visibility</p:attrName>
                                        </p:attrNameLst>
                                      </p:cBhvr>
                                      <p:to>
                                        <p:strVal val="visible"/>
                                      </p:to>
                                    </p:set>
                                    <p:anim calcmode="lin" valueType="num">
                                      <p:cBhvr additive="base">
                                        <p:cTn id="41" dur="500" fill="hold"/>
                                        <p:tgtEl>
                                          <p:spTgt spid="448515">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48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iterate type="lt">
                                    <p:tmPct val="0"/>
                                  </p:iterate>
                                  <p:childTnLst>
                                    <p:set>
                                      <p:cBhvr>
                                        <p:cTn id="46" dur="1" fill="hold">
                                          <p:stCondLst>
                                            <p:cond delay="0"/>
                                          </p:stCondLst>
                                        </p:cTn>
                                        <p:tgtEl>
                                          <p:spTgt spid="448515">
                                            <p:txEl>
                                              <p:pRg st="6" end="6"/>
                                            </p:txEl>
                                          </p:spTgt>
                                        </p:tgtEl>
                                        <p:attrNameLst>
                                          <p:attrName>style.visibility</p:attrName>
                                        </p:attrNameLst>
                                      </p:cBhvr>
                                      <p:to>
                                        <p:strVal val="visible"/>
                                      </p:to>
                                    </p:set>
                                    <p:anim calcmode="lin" valueType="num">
                                      <p:cBhvr additive="base">
                                        <p:cTn id="47" dur="500" fill="hold"/>
                                        <p:tgtEl>
                                          <p:spTgt spid="448515">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48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iterate type="lt">
                                    <p:tmPct val="0"/>
                                  </p:iterate>
                                  <p:childTnLst>
                                    <p:set>
                                      <p:cBhvr>
                                        <p:cTn id="52" dur="1" fill="hold">
                                          <p:stCondLst>
                                            <p:cond delay="0"/>
                                          </p:stCondLst>
                                        </p:cTn>
                                        <p:tgtEl>
                                          <p:spTgt spid="448515">
                                            <p:txEl>
                                              <p:pRg st="7" end="7"/>
                                            </p:txEl>
                                          </p:spTgt>
                                        </p:tgtEl>
                                        <p:attrNameLst>
                                          <p:attrName>style.visibility</p:attrName>
                                        </p:attrNameLst>
                                      </p:cBhvr>
                                      <p:to>
                                        <p:strVal val="visible"/>
                                      </p:to>
                                    </p:set>
                                    <p:anim calcmode="lin" valueType="num">
                                      <p:cBhvr additive="base">
                                        <p:cTn id="53" dur="500" fill="hold"/>
                                        <p:tgtEl>
                                          <p:spTgt spid="448515">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8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iterate type="lt">
                                    <p:tmPct val="0"/>
                                  </p:iterate>
                                  <p:childTnLst>
                                    <p:set>
                                      <p:cBhvr>
                                        <p:cTn id="58" dur="1" fill="hold">
                                          <p:stCondLst>
                                            <p:cond delay="0"/>
                                          </p:stCondLst>
                                        </p:cTn>
                                        <p:tgtEl>
                                          <p:spTgt spid="448515">
                                            <p:txEl>
                                              <p:pRg st="8" end="8"/>
                                            </p:txEl>
                                          </p:spTgt>
                                        </p:tgtEl>
                                        <p:attrNameLst>
                                          <p:attrName>style.visibility</p:attrName>
                                        </p:attrNameLst>
                                      </p:cBhvr>
                                      <p:to>
                                        <p:strVal val="visible"/>
                                      </p:to>
                                    </p:set>
                                    <p:anim calcmode="lin" valueType="num">
                                      <p:cBhvr additive="base">
                                        <p:cTn id="59" dur="500" fill="hold"/>
                                        <p:tgtEl>
                                          <p:spTgt spid="448515">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48515">
                                            <p:txEl>
                                              <p:pRg st="8" end="8"/>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iterate type="lt">
                                    <p:tmPct val="0"/>
                                  </p:iterate>
                                  <p:childTnLst>
                                    <p:set>
                                      <p:cBhvr>
                                        <p:cTn id="62" dur="1" fill="hold">
                                          <p:stCondLst>
                                            <p:cond delay="0"/>
                                          </p:stCondLst>
                                        </p:cTn>
                                        <p:tgtEl>
                                          <p:spTgt spid="448515">
                                            <p:txEl>
                                              <p:pRg st="9" end="9"/>
                                            </p:txEl>
                                          </p:spTgt>
                                        </p:tgtEl>
                                        <p:attrNameLst>
                                          <p:attrName>style.visibility</p:attrName>
                                        </p:attrNameLst>
                                      </p:cBhvr>
                                      <p:to>
                                        <p:strVal val="visible"/>
                                      </p:to>
                                    </p:set>
                                    <p:anim calcmode="lin" valueType="num">
                                      <p:cBhvr additive="base">
                                        <p:cTn id="63" dur="500" fill="hold"/>
                                        <p:tgtEl>
                                          <p:spTgt spid="448515">
                                            <p:txEl>
                                              <p:pRg st="9" end="9"/>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485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xit" presetSubtype="4" fill="hold" grpId="1" nodeType="clickEffect">
                                  <p:stCondLst>
                                    <p:cond delay="0"/>
                                  </p:stCondLst>
                                  <p:iterate type="lt">
                                    <p:tmPct val="0"/>
                                  </p:iterate>
                                  <p:childTnLst>
                                    <p:animEffect transition="out" filter="slide(fromBottom)">
                                      <p:cBhvr>
                                        <p:cTn id="68" dur="500"/>
                                        <p:tgtEl>
                                          <p:spTgt spid="448515">
                                            <p:txEl>
                                              <p:pRg st="0" end="0"/>
                                            </p:txEl>
                                          </p:spTgt>
                                        </p:tgtEl>
                                      </p:cBhvr>
                                    </p:animEffect>
                                    <p:set>
                                      <p:cBhvr>
                                        <p:cTn id="69" dur="1" fill="hold">
                                          <p:stCondLst>
                                            <p:cond delay="499"/>
                                          </p:stCondLst>
                                        </p:cTn>
                                        <p:tgtEl>
                                          <p:spTgt spid="448515">
                                            <p:txEl>
                                              <p:pRg st="0" end="0"/>
                                            </p:txEl>
                                          </p:spTgt>
                                        </p:tgtEl>
                                        <p:attrNameLst>
                                          <p:attrName>style.visibility</p:attrName>
                                        </p:attrNameLst>
                                      </p:cBhvr>
                                      <p:to>
                                        <p:strVal val="hidden"/>
                                      </p:to>
                                    </p:set>
                                  </p:childTnLst>
                                </p:cTn>
                              </p:par>
                              <p:par>
                                <p:cTn id="70" presetID="12" presetClass="exit" presetSubtype="4" fill="hold" grpId="1" nodeType="withEffect">
                                  <p:stCondLst>
                                    <p:cond delay="0"/>
                                  </p:stCondLst>
                                  <p:iterate type="lt">
                                    <p:tmPct val="0"/>
                                  </p:iterate>
                                  <p:childTnLst>
                                    <p:animEffect transition="out" filter="slide(fromBottom)">
                                      <p:cBhvr>
                                        <p:cTn id="71" dur="500"/>
                                        <p:tgtEl>
                                          <p:spTgt spid="448515">
                                            <p:txEl>
                                              <p:pRg st="1" end="1"/>
                                            </p:txEl>
                                          </p:spTgt>
                                        </p:tgtEl>
                                      </p:cBhvr>
                                    </p:animEffect>
                                    <p:set>
                                      <p:cBhvr>
                                        <p:cTn id="72" dur="1" fill="hold">
                                          <p:stCondLst>
                                            <p:cond delay="499"/>
                                          </p:stCondLst>
                                        </p:cTn>
                                        <p:tgtEl>
                                          <p:spTgt spid="448515">
                                            <p:txEl>
                                              <p:pRg st="1" end="1"/>
                                            </p:txEl>
                                          </p:spTgt>
                                        </p:tgtEl>
                                        <p:attrNameLst>
                                          <p:attrName>style.visibility</p:attrName>
                                        </p:attrNameLst>
                                      </p:cBhvr>
                                      <p:to>
                                        <p:strVal val="hidden"/>
                                      </p:to>
                                    </p:set>
                                  </p:childTnLst>
                                </p:cTn>
                              </p:par>
                              <p:par>
                                <p:cTn id="73" presetID="12" presetClass="exit" presetSubtype="4" fill="hold" grpId="1" nodeType="withEffect">
                                  <p:stCondLst>
                                    <p:cond delay="0"/>
                                  </p:stCondLst>
                                  <p:iterate type="lt">
                                    <p:tmPct val="0"/>
                                  </p:iterate>
                                  <p:childTnLst>
                                    <p:animEffect transition="out" filter="slide(fromBottom)">
                                      <p:cBhvr>
                                        <p:cTn id="74" dur="500"/>
                                        <p:tgtEl>
                                          <p:spTgt spid="448515">
                                            <p:txEl>
                                              <p:pRg st="2" end="2"/>
                                            </p:txEl>
                                          </p:spTgt>
                                        </p:tgtEl>
                                      </p:cBhvr>
                                    </p:animEffect>
                                    <p:set>
                                      <p:cBhvr>
                                        <p:cTn id="75" dur="1" fill="hold">
                                          <p:stCondLst>
                                            <p:cond delay="499"/>
                                          </p:stCondLst>
                                        </p:cTn>
                                        <p:tgtEl>
                                          <p:spTgt spid="448515">
                                            <p:txEl>
                                              <p:pRg st="2" end="2"/>
                                            </p:txEl>
                                          </p:spTgt>
                                        </p:tgtEl>
                                        <p:attrNameLst>
                                          <p:attrName>style.visibility</p:attrName>
                                        </p:attrNameLst>
                                      </p:cBhvr>
                                      <p:to>
                                        <p:strVal val="hidden"/>
                                      </p:to>
                                    </p:set>
                                  </p:childTnLst>
                                </p:cTn>
                              </p:par>
                              <p:par>
                                <p:cTn id="76" presetID="12" presetClass="exit" presetSubtype="4" fill="hold" grpId="1" nodeType="withEffect">
                                  <p:stCondLst>
                                    <p:cond delay="0"/>
                                  </p:stCondLst>
                                  <p:iterate type="lt">
                                    <p:tmPct val="0"/>
                                  </p:iterate>
                                  <p:childTnLst>
                                    <p:animEffect transition="out" filter="slide(fromBottom)">
                                      <p:cBhvr>
                                        <p:cTn id="77" dur="500"/>
                                        <p:tgtEl>
                                          <p:spTgt spid="448515">
                                            <p:txEl>
                                              <p:pRg st="3" end="3"/>
                                            </p:txEl>
                                          </p:spTgt>
                                        </p:tgtEl>
                                      </p:cBhvr>
                                    </p:animEffect>
                                    <p:set>
                                      <p:cBhvr>
                                        <p:cTn id="78" dur="1" fill="hold">
                                          <p:stCondLst>
                                            <p:cond delay="499"/>
                                          </p:stCondLst>
                                        </p:cTn>
                                        <p:tgtEl>
                                          <p:spTgt spid="448515">
                                            <p:txEl>
                                              <p:pRg st="3" end="3"/>
                                            </p:txEl>
                                          </p:spTgt>
                                        </p:tgtEl>
                                        <p:attrNameLst>
                                          <p:attrName>style.visibility</p:attrName>
                                        </p:attrNameLst>
                                      </p:cBhvr>
                                      <p:to>
                                        <p:strVal val="hidden"/>
                                      </p:to>
                                    </p:set>
                                  </p:childTnLst>
                                </p:cTn>
                              </p:par>
                              <p:par>
                                <p:cTn id="79" presetID="12" presetClass="exit" presetSubtype="4" fill="hold" grpId="1" nodeType="withEffect">
                                  <p:stCondLst>
                                    <p:cond delay="0"/>
                                  </p:stCondLst>
                                  <p:iterate type="lt">
                                    <p:tmPct val="0"/>
                                  </p:iterate>
                                  <p:childTnLst>
                                    <p:animEffect transition="out" filter="slide(fromBottom)">
                                      <p:cBhvr>
                                        <p:cTn id="80" dur="500"/>
                                        <p:tgtEl>
                                          <p:spTgt spid="448515">
                                            <p:txEl>
                                              <p:pRg st="4" end="4"/>
                                            </p:txEl>
                                          </p:spTgt>
                                        </p:tgtEl>
                                      </p:cBhvr>
                                    </p:animEffect>
                                    <p:set>
                                      <p:cBhvr>
                                        <p:cTn id="81" dur="1" fill="hold">
                                          <p:stCondLst>
                                            <p:cond delay="499"/>
                                          </p:stCondLst>
                                        </p:cTn>
                                        <p:tgtEl>
                                          <p:spTgt spid="448515">
                                            <p:txEl>
                                              <p:pRg st="4" end="4"/>
                                            </p:txEl>
                                          </p:spTgt>
                                        </p:tgtEl>
                                        <p:attrNameLst>
                                          <p:attrName>style.visibility</p:attrName>
                                        </p:attrNameLst>
                                      </p:cBhvr>
                                      <p:to>
                                        <p:strVal val="hidden"/>
                                      </p:to>
                                    </p:set>
                                  </p:childTnLst>
                                </p:cTn>
                              </p:par>
                              <p:par>
                                <p:cTn id="82" presetID="12" presetClass="exit" presetSubtype="4" fill="hold" grpId="1" nodeType="withEffect">
                                  <p:stCondLst>
                                    <p:cond delay="0"/>
                                  </p:stCondLst>
                                  <p:iterate type="lt">
                                    <p:tmPct val="0"/>
                                  </p:iterate>
                                  <p:childTnLst>
                                    <p:animEffect transition="out" filter="slide(fromBottom)">
                                      <p:cBhvr>
                                        <p:cTn id="83" dur="500"/>
                                        <p:tgtEl>
                                          <p:spTgt spid="448515">
                                            <p:txEl>
                                              <p:pRg st="5" end="5"/>
                                            </p:txEl>
                                          </p:spTgt>
                                        </p:tgtEl>
                                      </p:cBhvr>
                                    </p:animEffect>
                                    <p:set>
                                      <p:cBhvr>
                                        <p:cTn id="84" dur="1" fill="hold">
                                          <p:stCondLst>
                                            <p:cond delay="499"/>
                                          </p:stCondLst>
                                        </p:cTn>
                                        <p:tgtEl>
                                          <p:spTgt spid="448515">
                                            <p:txEl>
                                              <p:pRg st="5" end="5"/>
                                            </p:txEl>
                                          </p:spTgt>
                                        </p:tgtEl>
                                        <p:attrNameLst>
                                          <p:attrName>style.visibility</p:attrName>
                                        </p:attrNameLst>
                                      </p:cBhvr>
                                      <p:to>
                                        <p:strVal val="hidden"/>
                                      </p:to>
                                    </p:set>
                                  </p:childTnLst>
                                </p:cTn>
                              </p:par>
                              <p:par>
                                <p:cTn id="85" presetID="12" presetClass="exit" presetSubtype="4" fill="hold" grpId="1" nodeType="withEffect">
                                  <p:stCondLst>
                                    <p:cond delay="0"/>
                                  </p:stCondLst>
                                  <p:iterate type="lt">
                                    <p:tmPct val="0"/>
                                  </p:iterate>
                                  <p:childTnLst>
                                    <p:animEffect transition="out" filter="slide(fromBottom)">
                                      <p:cBhvr>
                                        <p:cTn id="86" dur="500"/>
                                        <p:tgtEl>
                                          <p:spTgt spid="448515">
                                            <p:txEl>
                                              <p:pRg st="6" end="6"/>
                                            </p:txEl>
                                          </p:spTgt>
                                        </p:tgtEl>
                                      </p:cBhvr>
                                    </p:animEffect>
                                    <p:set>
                                      <p:cBhvr>
                                        <p:cTn id="87" dur="1" fill="hold">
                                          <p:stCondLst>
                                            <p:cond delay="499"/>
                                          </p:stCondLst>
                                        </p:cTn>
                                        <p:tgtEl>
                                          <p:spTgt spid="448515">
                                            <p:txEl>
                                              <p:pRg st="6" end="6"/>
                                            </p:txEl>
                                          </p:spTgt>
                                        </p:tgtEl>
                                        <p:attrNameLst>
                                          <p:attrName>style.visibility</p:attrName>
                                        </p:attrNameLst>
                                      </p:cBhvr>
                                      <p:to>
                                        <p:strVal val="hidden"/>
                                      </p:to>
                                    </p:set>
                                  </p:childTnLst>
                                </p:cTn>
                              </p:par>
                              <p:par>
                                <p:cTn id="88" presetID="12" presetClass="exit" presetSubtype="4" fill="hold" grpId="1" nodeType="withEffect">
                                  <p:stCondLst>
                                    <p:cond delay="0"/>
                                  </p:stCondLst>
                                  <p:iterate type="lt">
                                    <p:tmPct val="0"/>
                                  </p:iterate>
                                  <p:childTnLst>
                                    <p:animEffect transition="out" filter="slide(fromBottom)">
                                      <p:cBhvr>
                                        <p:cTn id="89" dur="500"/>
                                        <p:tgtEl>
                                          <p:spTgt spid="448515">
                                            <p:txEl>
                                              <p:pRg st="7" end="7"/>
                                            </p:txEl>
                                          </p:spTgt>
                                        </p:tgtEl>
                                      </p:cBhvr>
                                    </p:animEffect>
                                    <p:set>
                                      <p:cBhvr>
                                        <p:cTn id="90" dur="1" fill="hold">
                                          <p:stCondLst>
                                            <p:cond delay="499"/>
                                          </p:stCondLst>
                                        </p:cTn>
                                        <p:tgtEl>
                                          <p:spTgt spid="448515">
                                            <p:txEl>
                                              <p:pRg st="7" end="7"/>
                                            </p:txEl>
                                          </p:spTgt>
                                        </p:tgtEl>
                                        <p:attrNameLst>
                                          <p:attrName>style.visibility</p:attrName>
                                        </p:attrNameLst>
                                      </p:cBhvr>
                                      <p:to>
                                        <p:strVal val="hidden"/>
                                      </p:to>
                                    </p:set>
                                  </p:childTnLst>
                                </p:cTn>
                              </p:par>
                              <p:par>
                                <p:cTn id="91" presetID="12" presetClass="exit" presetSubtype="4" fill="hold" grpId="1" nodeType="withEffect">
                                  <p:stCondLst>
                                    <p:cond delay="0"/>
                                  </p:stCondLst>
                                  <p:iterate type="lt">
                                    <p:tmPct val="0"/>
                                  </p:iterate>
                                  <p:childTnLst>
                                    <p:animEffect transition="out" filter="slide(fromBottom)">
                                      <p:cBhvr>
                                        <p:cTn id="92" dur="500"/>
                                        <p:tgtEl>
                                          <p:spTgt spid="448515">
                                            <p:txEl>
                                              <p:pRg st="8" end="8"/>
                                            </p:txEl>
                                          </p:spTgt>
                                        </p:tgtEl>
                                      </p:cBhvr>
                                    </p:animEffect>
                                    <p:set>
                                      <p:cBhvr>
                                        <p:cTn id="93" dur="1" fill="hold">
                                          <p:stCondLst>
                                            <p:cond delay="499"/>
                                          </p:stCondLst>
                                        </p:cTn>
                                        <p:tgtEl>
                                          <p:spTgt spid="448515">
                                            <p:txEl>
                                              <p:pRg st="8" end="8"/>
                                            </p:txEl>
                                          </p:spTgt>
                                        </p:tgtEl>
                                        <p:attrNameLst>
                                          <p:attrName>style.visibility</p:attrName>
                                        </p:attrNameLst>
                                      </p:cBhvr>
                                      <p:to>
                                        <p:strVal val="hidden"/>
                                      </p:to>
                                    </p:set>
                                  </p:childTnLst>
                                </p:cTn>
                              </p:par>
                              <p:par>
                                <p:cTn id="94" presetID="12" presetClass="exit" presetSubtype="4" fill="hold" grpId="1" nodeType="withEffect">
                                  <p:stCondLst>
                                    <p:cond delay="0"/>
                                  </p:stCondLst>
                                  <p:iterate type="lt">
                                    <p:tmPct val="0"/>
                                  </p:iterate>
                                  <p:childTnLst>
                                    <p:animEffect transition="out" filter="slide(fromBottom)">
                                      <p:cBhvr>
                                        <p:cTn id="95" dur="500"/>
                                        <p:tgtEl>
                                          <p:spTgt spid="448515">
                                            <p:txEl>
                                              <p:pRg st="9" end="9"/>
                                            </p:txEl>
                                          </p:spTgt>
                                        </p:tgtEl>
                                      </p:cBhvr>
                                    </p:animEffect>
                                    <p:set>
                                      <p:cBhvr>
                                        <p:cTn id="96" dur="1" fill="hold">
                                          <p:stCondLst>
                                            <p:cond delay="499"/>
                                          </p:stCondLst>
                                        </p:cTn>
                                        <p:tgtEl>
                                          <p:spTgt spid="448515">
                                            <p:txEl>
                                              <p:pRg st="9" end="9"/>
                                            </p:txEl>
                                          </p:spTgt>
                                        </p:tgtEl>
                                        <p:attrNameLst>
                                          <p:attrName>style.visibility</p:attrName>
                                        </p:attrNameLst>
                                      </p:cBhvr>
                                      <p:to>
                                        <p:strVal val="hidden"/>
                                      </p:to>
                                    </p:set>
                                  </p:childTnLst>
                                </p:cTn>
                              </p:par>
                              <p:par>
                                <p:cTn id="97" presetID="12" presetClass="exit" presetSubtype="4" fill="hold" grpId="1" nodeType="withEffect">
                                  <p:stCondLst>
                                    <p:cond delay="0"/>
                                  </p:stCondLst>
                                  <p:iterate type="lt">
                                    <p:tmPct val="0"/>
                                  </p:iterate>
                                  <p:childTnLst>
                                    <p:animEffect transition="out" filter="slide(fromBottom)">
                                      <p:cBhvr>
                                        <p:cTn id="98" dur="500"/>
                                        <p:tgtEl>
                                          <p:spTgt spid="448514"/>
                                        </p:tgtEl>
                                      </p:cBhvr>
                                    </p:animEffect>
                                    <p:set>
                                      <p:cBhvr>
                                        <p:cTn id="99" dur="1" fill="hold">
                                          <p:stCondLst>
                                            <p:cond delay="499"/>
                                          </p:stCondLst>
                                        </p:cTn>
                                        <p:tgtEl>
                                          <p:spTgt spid="448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14" grpId="1"/>
      <p:bldP spid="448515" grpId="0" build="p"/>
      <p:bldP spid="448515"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1258888" y="260350"/>
            <a:ext cx="7200900" cy="649288"/>
          </a:xfrm>
        </p:spPr>
        <p:txBody>
          <a:bodyPr/>
          <a:lstStyle/>
          <a:p>
            <a:pPr eaLnBrk="1" hangingPunct="1"/>
            <a:r>
              <a:rPr lang="en-US" b="1" smtClean="0">
                <a:latin typeface="Tahoma" pitchFamily="34" charset="0"/>
              </a:rPr>
              <a:t>Other Notable Amendments</a:t>
            </a:r>
            <a:endParaRPr lang="uk-UA" b="1" smtClean="0">
              <a:latin typeface="Tahoma" pitchFamily="34" charset="0"/>
            </a:endParaRPr>
          </a:p>
        </p:txBody>
      </p:sp>
      <p:sp>
        <p:nvSpPr>
          <p:cNvPr id="530435" name="Rectangle 3"/>
          <p:cNvSpPr>
            <a:spLocks noGrp="1" noChangeArrowheads="1"/>
          </p:cNvSpPr>
          <p:nvPr>
            <p:ph type="body" idx="1"/>
          </p:nvPr>
        </p:nvSpPr>
        <p:spPr>
          <a:xfrm>
            <a:off x="1219200" y="1828800"/>
            <a:ext cx="6934200" cy="4643438"/>
          </a:xfrm>
        </p:spPr>
        <p:txBody>
          <a:bodyPr/>
          <a:lstStyle/>
          <a:p>
            <a:pPr eaLnBrk="1" hangingPunct="1"/>
            <a:r>
              <a:rPr lang="en-US" altLang="ko-KR" sz="2400" b="1" smtClean="0">
                <a:solidFill>
                  <a:schemeClr val="accent2"/>
                </a:solidFill>
                <a:latin typeface="Verdana" pitchFamily="34" charset="0"/>
                <a:ea typeface="굴림" pitchFamily="34" charset="-127"/>
              </a:rPr>
              <a:t>16</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Congress can make an income tax</a:t>
            </a:r>
          </a:p>
          <a:p>
            <a:pPr eaLnBrk="1" hangingPunct="1"/>
            <a:r>
              <a:rPr lang="en-US" altLang="ko-KR" sz="2400" b="1" smtClean="0">
                <a:solidFill>
                  <a:schemeClr val="accent2"/>
                </a:solidFill>
                <a:latin typeface="Verdana" pitchFamily="34" charset="0"/>
                <a:ea typeface="굴림" pitchFamily="34" charset="-127"/>
              </a:rPr>
              <a:t>17</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Senators are to be popularly elected by the people not selected by the legislature as they had been</a:t>
            </a:r>
          </a:p>
          <a:p>
            <a:pPr eaLnBrk="1" hangingPunct="1"/>
            <a:r>
              <a:rPr lang="en-US" altLang="ko-KR" sz="2400" b="1" smtClean="0">
                <a:solidFill>
                  <a:schemeClr val="accent2"/>
                </a:solidFill>
                <a:latin typeface="Verdana" pitchFamily="34" charset="0"/>
                <a:ea typeface="굴림" pitchFamily="34" charset="-127"/>
              </a:rPr>
              <a:t>18</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Alcohol is illegal</a:t>
            </a:r>
          </a:p>
          <a:p>
            <a:pPr eaLnBrk="1" hangingPunct="1"/>
            <a:r>
              <a:rPr lang="en-US" altLang="ko-KR" sz="2400" b="1" smtClean="0">
                <a:solidFill>
                  <a:schemeClr val="accent2"/>
                </a:solidFill>
                <a:latin typeface="Verdana" pitchFamily="34" charset="0"/>
                <a:ea typeface="굴림" pitchFamily="34" charset="-127"/>
              </a:rPr>
              <a:t>19</a:t>
            </a:r>
            <a:r>
              <a:rPr lang="en-US" altLang="ko-KR" sz="2400" b="1" baseline="30000" smtClean="0">
                <a:solidFill>
                  <a:schemeClr val="accent2"/>
                </a:solidFill>
                <a:latin typeface="Verdana" pitchFamily="34" charset="0"/>
                <a:ea typeface="굴림" pitchFamily="34" charset="-127"/>
              </a:rPr>
              <a:t>th</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The right to vote shall not be denied due to sex (gave women the right to vote)</a:t>
            </a:r>
          </a:p>
          <a:p>
            <a:pPr eaLnBrk="1" hangingPunct="1"/>
            <a:r>
              <a:rPr lang="en-US" altLang="ko-KR" sz="2400" b="1" smtClean="0">
                <a:solidFill>
                  <a:schemeClr val="accent2"/>
                </a:solidFill>
                <a:latin typeface="Verdana" pitchFamily="34" charset="0"/>
                <a:ea typeface="굴림" pitchFamily="34" charset="-127"/>
              </a:rPr>
              <a:t>21</a:t>
            </a:r>
            <a:r>
              <a:rPr lang="en-US" altLang="ko-KR" sz="2400" b="1" baseline="30000" smtClean="0">
                <a:solidFill>
                  <a:schemeClr val="accent2"/>
                </a:solidFill>
                <a:latin typeface="Verdana" pitchFamily="34" charset="0"/>
                <a:ea typeface="굴림" pitchFamily="34" charset="-127"/>
              </a:rPr>
              <a:t>st</a:t>
            </a:r>
            <a:r>
              <a:rPr lang="en-US" altLang="ko-KR" sz="2400" b="1" smtClean="0">
                <a:solidFill>
                  <a:schemeClr val="accent2"/>
                </a:solidFill>
                <a:latin typeface="Verdana" pitchFamily="34" charset="0"/>
                <a:ea typeface="굴림" pitchFamily="34" charset="-127"/>
              </a:rPr>
              <a:t> Amendment</a:t>
            </a:r>
          </a:p>
          <a:p>
            <a:pPr lvl="1" eaLnBrk="1" hangingPunct="1"/>
            <a:r>
              <a:rPr lang="en-US" altLang="ko-KR" sz="1600" smtClean="0">
                <a:solidFill>
                  <a:schemeClr val="accent1"/>
                </a:solidFill>
                <a:latin typeface="Verdana" pitchFamily="34" charset="0"/>
                <a:ea typeface="굴림" pitchFamily="34" charset="-127"/>
              </a:rPr>
              <a:t>Repeal the 18</a:t>
            </a:r>
            <a:r>
              <a:rPr lang="en-US" altLang="ko-KR" sz="1600" baseline="30000" smtClean="0">
                <a:solidFill>
                  <a:schemeClr val="accent1"/>
                </a:solidFill>
                <a:latin typeface="Verdana" pitchFamily="34" charset="0"/>
                <a:ea typeface="굴림" pitchFamily="34" charset="-127"/>
              </a:rPr>
              <a:t>th</a:t>
            </a:r>
            <a:r>
              <a:rPr lang="en-US" altLang="ko-KR" sz="1600" smtClean="0">
                <a:solidFill>
                  <a:schemeClr val="accent1"/>
                </a:solidFill>
                <a:latin typeface="Verdana" pitchFamily="34" charset="0"/>
                <a:ea typeface="굴림" pitchFamily="34" charset="-127"/>
              </a:rPr>
              <a:t> Amendment</a:t>
            </a:r>
          </a:p>
          <a:p>
            <a:pPr lvl="1" eaLnBrk="1" hangingPunct="1"/>
            <a:endParaRPr lang="en-US" altLang="ko-KR" sz="1600" smtClean="0">
              <a:solidFill>
                <a:schemeClr val="accent1"/>
              </a:solidFill>
              <a:latin typeface="Verdana" pitchFamily="34" charset="0"/>
              <a:ea typeface="굴림" pitchFamily="34" charset="-127"/>
            </a:endParaRPr>
          </a:p>
          <a:p>
            <a:pPr lvl="1" eaLnBrk="1" hangingPunct="1"/>
            <a:endParaRPr lang="en-US" altLang="ko-KR" sz="1600" smtClean="0">
              <a:solidFill>
                <a:schemeClr val="accent1"/>
              </a:solidFill>
              <a:latin typeface="Verdana" pitchFamily="34" charset="0"/>
              <a:ea typeface="굴림" pitchFamily="34" charset="-127"/>
            </a:endParaRPr>
          </a:p>
          <a:p>
            <a:pPr lvl="1" eaLnBrk="1" hangingPunct="1"/>
            <a:endParaRPr lang="en-US" altLang="ko-KR" sz="1600" smtClean="0">
              <a:solidFill>
                <a:schemeClr val="accent1"/>
              </a:solidFill>
              <a:latin typeface="Verdana" pitchFamily="34" charset="0"/>
              <a:ea typeface="굴림" pitchFamily="34" charset="-127"/>
            </a:endParaRPr>
          </a:p>
          <a:p>
            <a:pPr lvl="1" eaLnBrk="1" hangingPunct="1">
              <a:buFontTx/>
              <a:buNone/>
            </a:pPr>
            <a:endParaRPr lang="en-US" altLang="ko-KR" sz="1600" smtClean="0">
              <a:solidFill>
                <a:schemeClr val="accent1"/>
              </a:solidFill>
              <a:latin typeface="Verdana" pitchFamily="34" charset="0"/>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 calcmode="lin" valueType="num">
                                      <p:cBhvr additive="base">
                                        <p:cTn id="7" dur="500" fill="hold"/>
                                        <p:tgtEl>
                                          <p:spTgt spid="530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0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0435">
                                            <p:txEl>
                                              <p:pRg st="1" end="1"/>
                                            </p:txEl>
                                          </p:spTgt>
                                        </p:tgtEl>
                                        <p:attrNameLst>
                                          <p:attrName>style.visibility</p:attrName>
                                        </p:attrNameLst>
                                      </p:cBhvr>
                                      <p:to>
                                        <p:strVal val="visible"/>
                                      </p:to>
                                    </p:set>
                                    <p:anim calcmode="lin" valueType="num">
                                      <p:cBhvr additive="base">
                                        <p:cTn id="11" dur="500" fill="hold"/>
                                        <p:tgtEl>
                                          <p:spTgt spid="530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0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30435">
                                            <p:txEl>
                                              <p:pRg st="2" end="2"/>
                                            </p:txEl>
                                          </p:spTgt>
                                        </p:tgtEl>
                                        <p:attrNameLst>
                                          <p:attrName>style.visibility</p:attrName>
                                        </p:attrNameLst>
                                      </p:cBhvr>
                                      <p:to>
                                        <p:strVal val="visible"/>
                                      </p:to>
                                    </p:set>
                                    <p:anim calcmode="lin" valueType="num">
                                      <p:cBhvr additive="base">
                                        <p:cTn id="17" dur="500" fill="hold"/>
                                        <p:tgtEl>
                                          <p:spTgt spid="530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0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30435">
                                            <p:txEl>
                                              <p:pRg st="3" end="3"/>
                                            </p:txEl>
                                          </p:spTgt>
                                        </p:tgtEl>
                                        <p:attrNameLst>
                                          <p:attrName>style.visibility</p:attrName>
                                        </p:attrNameLst>
                                      </p:cBhvr>
                                      <p:to>
                                        <p:strVal val="visible"/>
                                      </p:to>
                                    </p:set>
                                    <p:anim calcmode="lin" valueType="num">
                                      <p:cBhvr additive="base">
                                        <p:cTn id="21" dur="500" fill="hold"/>
                                        <p:tgtEl>
                                          <p:spTgt spid="530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30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30435">
                                            <p:txEl>
                                              <p:pRg st="4" end="4"/>
                                            </p:txEl>
                                          </p:spTgt>
                                        </p:tgtEl>
                                        <p:attrNameLst>
                                          <p:attrName>style.visibility</p:attrName>
                                        </p:attrNameLst>
                                      </p:cBhvr>
                                      <p:to>
                                        <p:strVal val="visible"/>
                                      </p:to>
                                    </p:set>
                                    <p:anim calcmode="lin" valueType="num">
                                      <p:cBhvr additive="base">
                                        <p:cTn id="27" dur="500" fill="hold"/>
                                        <p:tgtEl>
                                          <p:spTgt spid="530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3043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0435">
                                            <p:txEl>
                                              <p:pRg st="5" end="5"/>
                                            </p:txEl>
                                          </p:spTgt>
                                        </p:tgtEl>
                                        <p:attrNameLst>
                                          <p:attrName>style.visibility</p:attrName>
                                        </p:attrNameLst>
                                      </p:cBhvr>
                                      <p:to>
                                        <p:strVal val="visible"/>
                                      </p:to>
                                    </p:set>
                                    <p:anim calcmode="lin" valueType="num">
                                      <p:cBhvr additive="base">
                                        <p:cTn id="31" dur="500" fill="hold"/>
                                        <p:tgtEl>
                                          <p:spTgt spid="5304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0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0435">
                                            <p:txEl>
                                              <p:pRg st="6" end="6"/>
                                            </p:txEl>
                                          </p:spTgt>
                                        </p:tgtEl>
                                        <p:attrNameLst>
                                          <p:attrName>style.visibility</p:attrName>
                                        </p:attrNameLst>
                                      </p:cBhvr>
                                      <p:to>
                                        <p:strVal val="visible"/>
                                      </p:to>
                                    </p:set>
                                    <p:anim calcmode="lin" valueType="num">
                                      <p:cBhvr additive="base">
                                        <p:cTn id="37" dur="500" fill="hold"/>
                                        <p:tgtEl>
                                          <p:spTgt spid="530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043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30435">
                                            <p:txEl>
                                              <p:pRg st="7" end="7"/>
                                            </p:txEl>
                                          </p:spTgt>
                                        </p:tgtEl>
                                        <p:attrNameLst>
                                          <p:attrName>style.visibility</p:attrName>
                                        </p:attrNameLst>
                                      </p:cBhvr>
                                      <p:to>
                                        <p:strVal val="visible"/>
                                      </p:to>
                                    </p:set>
                                    <p:anim calcmode="lin" valueType="num">
                                      <p:cBhvr additive="base">
                                        <p:cTn id="41" dur="500" fill="hold"/>
                                        <p:tgtEl>
                                          <p:spTgt spid="53043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30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30435">
                                            <p:txEl>
                                              <p:pRg st="8" end="8"/>
                                            </p:txEl>
                                          </p:spTgt>
                                        </p:tgtEl>
                                        <p:attrNameLst>
                                          <p:attrName>style.visibility</p:attrName>
                                        </p:attrNameLst>
                                      </p:cBhvr>
                                      <p:to>
                                        <p:strVal val="visible"/>
                                      </p:to>
                                    </p:set>
                                    <p:anim calcmode="lin" valueType="num">
                                      <p:cBhvr additive="base">
                                        <p:cTn id="47" dur="500" fill="hold"/>
                                        <p:tgtEl>
                                          <p:spTgt spid="53043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3043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0435">
                                            <p:txEl>
                                              <p:pRg st="9" end="9"/>
                                            </p:txEl>
                                          </p:spTgt>
                                        </p:tgtEl>
                                        <p:attrNameLst>
                                          <p:attrName>style.visibility</p:attrName>
                                        </p:attrNameLst>
                                      </p:cBhvr>
                                      <p:to>
                                        <p:strVal val="visible"/>
                                      </p:to>
                                    </p:set>
                                    <p:anim calcmode="lin" valueType="num">
                                      <p:cBhvr additive="base">
                                        <p:cTn id="51" dur="500" fill="hold"/>
                                        <p:tgtEl>
                                          <p:spTgt spid="53043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304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Effect transition="out" filter="slide(fromBottom)">
                                      <p:cBhvr>
                                        <p:cTn id="56" dur="500"/>
                                        <p:tgtEl>
                                          <p:spTgt spid="530435">
                                            <p:txEl>
                                              <p:pRg st="0" end="0"/>
                                            </p:txEl>
                                          </p:spTgt>
                                        </p:tgtEl>
                                      </p:cBhvr>
                                    </p:animEffect>
                                    <p:set>
                                      <p:cBhvr>
                                        <p:cTn id="57" dur="1" fill="hold">
                                          <p:stCondLst>
                                            <p:cond delay="499"/>
                                          </p:stCondLst>
                                        </p:cTn>
                                        <p:tgtEl>
                                          <p:spTgt spid="530435">
                                            <p:txEl>
                                              <p:pRg st="0" end="0"/>
                                            </p:txEl>
                                          </p:spTgt>
                                        </p:tgtEl>
                                        <p:attrNameLst>
                                          <p:attrName>style.visibility</p:attrName>
                                        </p:attrNameLst>
                                      </p:cBhvr>
                                      <p:to>
                                        <p:strVal val="hidden"/>
                                      </p:to>
                                    </p:set>
                                  </p:childTnLst>
                                </p:cTn>
                              </p:par>
                              <p:par>
                                <p:cTn id="58" presetID="12" presetClass="exit" presetSubtype="4" fill="hold" grpId="1" nodeType="withEffect">
                                  <p:stCondLst>
                                    <p:cond delay="0"/>
                                  </p:stCondLst>
                                  <p:childTnLst>
                                    <p:animEffect transition="out" filter="slide(fromBottom)">
                                      <p:cBhvr>
                                        <p:cTn id="59" dur="500"/>
                                        <p:tgtEl>
                                          <p:spTgt spid="530435">
                                            <p:txEl>
                                              <p:pRg st="1" end="1"/>
                                            </p:txEl>
                                          </p:spTgt>
                                        </p:tgtEl>
                                      </p:cBhvr>
                                    </p:animEffect>
                                    <p:set>
                                      <p:cBhvr>
                                        <p:cTn id="60" dur="1" fill="hold">
                                          <p:stCondLst>
                                            <p:cond delay="499"/>
                                          </p:stCondLst>
                                        </p:cTn>
                                        <p:tgtEl>
                                          <p:spTgt spid="530435">
                                            <p:txEl>
                                              <p:pRg st="1" end="1"/>
                                            </p:txEl>
                                          </p:spTgt>
                                        </p:tgtEl>
                                        <p:attrNameLst>
                                          <p:attrName>style.visibility</p:attrName>
                                        </p:attrNameLst>
                                      </p:cBhvr>
                                      <p:to>
                                        <p:strVal val="hidden"/>
                                      </p:to>
                                    </p:set>
                                  </p:childTnLst>
                                </p:cTn>
                              </p:par>
                              <p:par>
                                <p:cTn id="61" presetID="12" presetClass="exit" presetSubtype="4" fill="hold" grpId="1" nodeType="withEffect">
                                  <p:stCondLst>
                                    <p:cond delay="0"/>
                                  </p:stCondLst>
                                  <p:childTnLst>
                                    <p:animEffect transition="out" filter="slide(fromBottom)">
                                      <p:cBhvr>
                                        <p:cTn id="62" dur="500"/>
                                        <p:tgtEl>
                                          <p:spTgt spid="530435">
                                            <p:txEl>
                                              <p:pRg st="2" end="2"/>
                                            </p:txEl>
                                          </p:spTgt>
                                        </p:tgtEl>
                                      </p:cBhvr>
                                    </p:animEffect>
                                    <p:set>
                                      <p:cBhvr>
                                        <p:cTn id="63" dur="1" fill="hold">
                                          <p:stCondLst>
                                            <p:cond delay="499"/>
                                          </p:stCondLst>
                                        </p:cTn>
                                        <p:tgtEl>
                                          <p:spTgt spid="530435">
                                            <p:txEl>
                                              <p:pRg st="2" end="2"/>
                                            </p:txEl>
                                          </p:spTgt>
                                        </p:tgtEl>
                                        <p:attrNameLst>
                                          <p:attrName>style.visibility</p:attrName>
                                        </p:attrNameLst>
                                      </p:cBhvr>
                                      <p:to>
                                        <p:strVal val="hidden"/>
                                      </p:to>
                                    </p:set>
                                  </p:childTnLst>
                                </p:cTn>
                              </p:par>
                              <p:par>
                                <p:cTn id="64" presetID="12" presetClass="exit" presetSubtype="4" fill="hold" grpId="1" nodeType="withEffect">
                                  <p:stCondLst>
                                    <p:cond delay="0"/>
                                  </p:stCondLst>
                                  <p:childTnLst>
                                    <p:animEffect transition="out" filter="slide(fromBottom)">
                                      <p:cBhvr>
                                        <p:cTn id="65" dur="500"/>
                                        <p:tgtEl>
                                          <p:spTgt spid="530435">
                                            <p:txEl>
                                              <p:pRg st="3" end="3"/>
                                            </p:txEl>
                                          </p:spTgt>
                                        </p:tgtEl>
                                      </p:cBhvr>
                                    </p:animEffect>
                                    <p:set>
                                      <p:cBhvr>
                                        <p:cTn id="66" dur="1" fill="hold">
                                          <p:stCondLst>
                                            <p:cond delay="499"/>
                                          </p:stCondLst>
                                        </p:cTn>
                                        <p:tgtEl>
                                          <p:spTgt spid="530435">
                                            <p:txEl>
                                              <p:pRg st="3" end="3"/>
                                            </p:txEl>
                                          </p:spTgt>
                                        </p:tgtEl>
                                        <p:attrNameLst>
                                          <p:attrName>style.visibility</p:attrName>
                                        </p:attrNameLst>
                                      </p:cBhvr>
                                      <p:to>
                                        <p:strVal val="hidden"/>
                                      </p:to>
                                    </p:set>
                                  </p:childTnLst>
                                </p:cTn>
                              </p:par>
                              <p:par>
                                <p:cTn id="67" presetID="12" presetClass="exit" presetSubtype="4" fill="hold" grpId="1" nodeType="withEffect">
                                  <p:stCondLst>
                                    <p:cond delay="0"/>
                                  </p:stCondLst>
                                  <p:childTnLst>
                                    <p:animEffect transition="out" filter="slide(fromBottom)">
                                      <p:cBhvr>
                                        <p:cTn id="68" dur="500"/>
                                        <p:tgtEl>
                                          <p:spTgt spid="530435">
                                            <p:txEl>
                                              <p:pRg st="4" end="4"/>
                                            </p:txEl>
                                          </p:spTgt>
                                        </p:tgtEl>
                                      </p:cBhvr>
                                    </p:animEffect>
                                    <p:set>
                                      <p:cBhvr>
                                        <p:cTn id="69" dur="1" fill="hold">
                                          <p:stCondLst>
                                            <p:cond delay="499"/>
                                          </p:stCondLst>
                                        </p:cTn>
                                        <p:tgtEl>
                                          <p:spTgt spid="530435">
                                            <p:txEl>
                                              <p:pRg st="4" end="4"/>
                                            </p:txEl>
                                          </p:spTgt>
                                        </p:tgtEl>
                                        <p:attrNameLst>
                                          <p:attrName>style.visibility</p:attrName>
                                        </p:attrNameLst>
                                      </p:cBhvr>
                                      <p:to>
                                        <p:strVal val="hidden"/>
                                      </p:to>
                                    </p:set>
                                  </p:childTnLst>
                                </p:cTn>
                              </p:par>
                              <p:par>
                                <p:cTn id="70" presetID="12" presetClass="exit" presetSubtype="4" fill="hold" grpId="1" nodeType="withEffect">
                                  <p:stCondLst>
                                    <p:cond delay="0"/>
                                  </p:stCondLst>
                                  <p:childTnLst>
                                    <p:animEffect transition="out" filter="slide(fromBottom)">
                                      <p:cBhvr>
                                        <p:cTn id="71" dur="500"/>
                                        <p:tgtEl>
                                          <p:spTgt spid="530435">
                                            <p:txEl>
                                              <p:pRg st="5" end="5"/>
                                            </p:txEl>
                                          </p:spTgt>
                                        </p:tgtEl>
                                      </p:cBhvr>
                                    </p:animEffect>
                                    <p:set>
                                      <p:cBhvr>
                                        <p:cTn id="72" dur="1" fill="hold">
                                          <p:stCondLst>
                                            <p:cond delay="499"/>
                                          </p:stCondLst>
                                        </p:cTn>
                                        <p:tgtEl>
                                          <p:spTgt spid="530435">
                                            <p:txEl>
                                              <p:pRg st="5" end="5"/>
                                            </p:txEl>
                                          </p:spTgt>
                                        </p:tgtEl>
                                        <p:attrNameLst>
                                          <p:attrName>style.visibility</p:attrName>
                                        </p:attrNameLst>
                                      </p:cBhvr>
                                      <p:to>
                                        <p:strVal val="hidden"/>
                                      </p:to>
                                    </p:set>
                                  </p:childTnLst>
                                </p:cTn>
                              </p:par>
                              <p:par>
                                <p:cTn id="73" presetID="12" presetClass="exit" presetSubtype="4" fill="hold" grpId="1" nodeType="withEffect">
                                  <p:stCondLst>
                                    <p:cond delay="0"/>
                                  </p:stCondLst>
                                  <p:childTnLst>
                                    <p:animEffect transition="out" filter="slide(fromBottom)">
                                      <p:cBhvr>
                                        <p:cTn id="74" dur="500"/>
                                        <p:tgtEl>
                                          <p:spTgt spid="530435">
                                            <p:txEl>
                                              <p:pRg st="6" end="6"/>
                                            </p:txEl>
                                          </p:spTgt>
                                        </p:tgtEl>
                                      </p:cBhvr>
                                    </p:animEffect>
                                    <p:set>
                                      <p:cBhvr>
                                        <p:cTn id="75" dur="1" fill="hold">
                                          <p:stCondLst>
                                            <p:cond delay="499"/>
                                          </p:stCondLst>
                                        </p:cTn>
                                        <p:tgtEl>
                                          <p:spTgt spid="530435">
                                            <p:txEl>
                                              <p:pRg st="6" end="6"/>
                                            </p:txEl>
                                          </p:spTgt>
                                        </p:tgtEl>
                                        <p:attrNameLst>
                                          <p:attrName>style.visibility</p:attrName>
                                        </p:attrNameLst>
                                      </p:cBhvr>
                                      <p:to>
                                        <p:strVal val="hidden"/>
                                      </p:to>
                                    </p:set>
                                  </p:childTnLst>
                                </p:cTn>
                              </p:par>
                              <p:par>
                                <p:cTn id="76" presetID="12" presetClass="exit" presetSubtype="4" fill="hold" grpId="1" nodeType="withEffect">
                                  <p:stCondLst>
                                    <p:cond delay="0"/>
                                  </p:stCondLst>
                                  <p:childTnLst>
                                    <p:animEffect transition="out" filter="slide(fromBottom)">
                                      <p:cBhvr>
                                        <p:cTn id="77" dur="500"/>
                                        <p:tgtEl>
                                          <p:spTgt spid="530435">
                                            <p:txEl>
                                              <p:pRg st="7" end="7"/>
                                            </p:txEl>
                                          </p:spTgt>
                                        </p:tgtEl>
                                      </p:cBhvr>
                                    </p:animEffect>
                                    <p:set>
                                      <p:cBhvr>
                                        <p:cTn id="78" dur="1" fill="hold">
                                          <p:stCondLst>
                                            <p:cond delay="499"/>
                                          </p:stCondLst>
                                        </p:cTn>
                                        <p:tgtEl>
                                          <p:spTgt spid="530435">
                                            <p:txEl>
                                              <p:pRg st="7" end="7"/>
                                            </p:txEl>
                                          </p:spTgt>
                                        </p:tgtEl>
                                        <p:attrNameLst>
                                          <p:attrName>style.visibility</p:attrName>
                                        </p:attrNameLst>
                                      </p:cBhvr>
                                      <p:to>
                                        <p:strVal val="hidden"/>
                                      </p:to>
                                    </p:set>
                                  </p:childTnLst>
                                </p:cTn>
                              </p:par>
                              <p:par>
                                <p:cTn id="79" presetID="12" presetClass="exit" presetSubtype="4" fill="hold" grpId="1" nodeType="withEffect">
                                  <p:stCondLst>
                                    <p:cond delay="0"/>
                                  </p:stCondLst>
                                  <p:childTnLst>
                                    <p:animEffect transition="out" filter="slide(fromBottom)">
                                      <p:cBhvr>
                                        <p:cTn id="80" dur="500"/>
                                        <p:tgtEl>
                                          <p:spTgt spid="530435">
                                            <p:txEl>
                                              <p:pRg st="8" end="8"/>
                                            </p:txEl>
                                          </p:spTgt>
                                        </p:tgtEl>
                                      </p:cBhvr>
                                    </p:animEffect>
                                    <p:set>
                                      <p:cBhvr>
                                        <p:cTn id="81" dur="1" fill="hold">
                                          <p:stCondLst>
                                            <p:cond delay="499"/>
                                          </p:stCondLst>
                                        </p:cTn>
                                        <p:tgtEl>
                                          <p:spTgt spid="530435">
                                            <p:txEl>
                                              <p:pRg st="8" end="8"/>
                                            </p:txEl>
                                          </p:spTgt>
                                        </p:tgtEl>
                                        <p:attrNameLst>
                                          <p:attrName>style.visibility</p:attrName>
                                        </p:attrNameLst>
                                      </p:cBhvr>
                                      <p:to>
                                        <p:strVal val="hidden"/>
                                      </p:to>
                                    </p:set>
                                  </p:childTnLst>
                                </p:cTn>
                              </p:par>
                              <p:par>
                                <p:cTn id="82" presetID="12" presetClass="exit" presetSubtype="4" fill="hold" grpId="1" nodeType="withEffect">
                                  <p:stCondLst>
                                    <p:cond delay="0"/>
                                  </p:stCondLst>
                                  <p:childTnLst>
                                    <p:animEffect transition="out" filter="slide(fromBottom)">
                                      <p:cBhvr>
                                        <p:cTn id="83" dur="500"/>
                                        <p:tgtEl>
                                          <p:spTgt spid="530435">
                                            <p:txEl>
                                              <p:pRg st="9" end="9"/>
                                            </p:txEl>
                                          </p:spTgt>
                                        </p:tgtEl>
                                      </p:cBhvr>
                                    </p:animEffect>
                                    <p:set>
                                      <p:cBhvr>
                                        <p:cTn id="84" dur="1" fill="hold">
                                          <p:stCondLst>
                                            <p:cond delay="499"/>
                                          </p:stCondLst>
                                        </p:cTn>
                                        <p:tgtEl>
                                          <p:spTgt spid="530435">
                                            <p:txEl>
                                              <p:pRg st="9" end="9"/>
                                            </p:txEl>
                                          </p:spTgt>
                                        </p:tgtEl>
                                        <p:attrNameLst>
                                          <p:attrName>style.visibility</p:attrName>
                                        </p:attrNameLst>
                                      </p:cBhvr>
                                      <p:to>
                                        <p:strVal val="hidden"/>
                                      </p:to>
                                    </p:set>
                                  </p:childTnLst>
                                </p:cTn>
                              </p:par>
                              <p:par>
                                <p:cTn id="85" presetID="12" presetClass="exit" presetSubtype="4" fill="hold" grpId="0" nodeType="withEffect">
                                  <p:stCondLst>
                                    <p:cond delay="0"/>
                                  </p:stCondLst>
                                  <p:iterate type="lt">
                                    <p:tmPct val="0"/>
                                  </p:iterate>
                                  <p:childTnLst>
                                    <p:animEffect transition="out" filter="slide(fromBottom)">
                                      <p:cBhvr>
                                        <p:cTn id="86" dur="500"/>
                                        <p:tgtEl>
                                          <p:spTgt spid="530434"/>
                                        </p:tgtEl>
                                      </p:cBhvr>
                                    </p:animEffect>
                                    <p:set>
                                      <p:cBhvr>
                                        <p:cTn id="87" dur="1" fill="hold">
                                          <p:stCondLst>
                                            <p:cond delay="499"/>
                                          </p:stCondLst>
                                        </p:cTn>
                                        <p:tgtEl>
                                          <p:spTgt spid="530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4" grpId="0"/>
      <p:bldP spid="530435" grpId="0" build="p"/>
      <p:bldP spid="530435"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1258888" y="260350"/>
            <a:ext cx="7200900" cy="649288"/>
          </a:xfrm>
        </p:spPr>
        <p:txBody>
          <a:bodyPr/>
          <a:lstStyle/>
          <a:p>
            <a:pPr eaLnBrk="1" hangingPunct="1"/>
            <a:r>
              <a:rPr lang="en-US" b="1" smtClean="0">
                <a:latin typeface="Tahoma" pitchFamily="34" charset="0"/>
              </a:rPr>
              <a:t>Other Notable Amendments</a:t>
            </a:r>
            <a:endParaRPr lang="uk-UA" b="1" smtClean="0">
              <a:latin typeface="Tahoma" pitchFamily="34" charset="0"/>
            </a:endParaRPr>
          </a:p>
        </p:txBody>
      </p:sp>
      <p:sp>
        <p:nvSpPr>
          <p:cNvPr id="532483" name="Rectangle 3"/>
          <p:cNvSpPr>
            <a:spLocks noGrp="1" noChangeArrowheads="1"/>
          </p:cNvSpPr>
          <p:nvPr>
            <p:ph type="body" idx="1"/>
          </p:nvPr>
        </p:nvSpPr>
        <p:spPr>
          <a:xfrm>
            <a:off x="1187450" y="1665288"/>
            <a:ext cx="6769100" cy="4643437"/>
          </a:xfrm>
        </p:spPr>
        <p:txBody>
          <a:bodyPr/>
          <a:lstStyle/>
          <a:p>
            <a:pPr eaLnBrk="1" hangingPunct="1">
              <a:defRPr/>
            </a:pPr>
            <a:r>
              <a:rPr lang="en-US" altLang="ko-KR" sz="2400" b="1" dirty="0" smtClean="0">
                <a:solidFill>
                  <a:schemeClr val="accent2"/>
                </a:solidFill>
                <a:latin typeface="Verdana" pitchFamily="34" charset="0"/>
                <a:ea typeface="굴림" pitchFamily="34" charset="-127"/>
              </a:rPr>
              <a:t>22</a:t>
            </a:r>
            <a:r>
              <a:rPr lang="en-US" altLang="ko-KR" sz="2400" b="1" baseline="30000" dirty="0" smtClean="0">
                <a:solidFill>
                  <a:schemeClr val="accent2"/>
                </a:solidFill>
                <a:latin typeface="Verdana" pitchFamily="34" charset="0"/>
                <a:ea typeface="굴림" pitchFamily="34" charset="-127"/>
              </a:rPr>
              <a:t>nd</a:t>
            </a:r>
            <a:r>
              <a:rPr lang="en-US" altLang="ko-KR" sz="2400" b="1" dirty="0" smtClean="0">
                <a:solidFill>
                  <a:schemeClr val="accent2"/>
                </a:solidFill>
                <a:latin typeface="Verdana" pitchFamily="34" charset="0"/>
                <a:ea typeface="굴림" pitchFamily="34" charset="-127"/>
              </a:rPr>
              <a:t> Amendment</a:t>
            </a:r>
          </a:p>
          <a:p>
            <a:pPr lvl="1" eaLnBrk="1" hangingPunct="1">
              <a:defRPr/>
            </a:pPr>
            <a:r>
              <a:rPr lang="en-US" altLang="ko-KR" sz="1600" dirty="0" smtClean="0">
                <a:solidFill>
                  <a:schemeClr val="accent1"/>
                </a:solidFill>
                <a:latin typeface="Verdana" pitchFamily="34" charset="0"/>
                <a:ea typeface="굴림" pitchFamily="34" charset="-127"/>
              </a:rPr>
              <a:t>Two term limit for the President</a:t>
            </a:r>
          </a:p>
          <a:p>
            <a:pPr eaLnBrk="1" hangingPunct="1">
              <a:defRPr/>
            </a:pPr>
            <a:r>
              <a:rPr lang="en-US" altLang="ko-KR" sz="2400" b="1" dirty="0" smtClean="0">
                <a:solidFill>
                  <a:schemeClr val="accent2"/>
                </a:solidFill>
                <a:latin typeface="Verdana" pitchFamily="34" charset="0"/>
                <a:ea typeface="굴림" pitchFamily="34" charset="-127"/>
              </a:rPr>
              <a:t>23</a:t>
            </a:r>
            <a:r>
              <a:rPr lang="en-US" altLang="ko-KR" sz="2400" b="1" baseline="30000" dirty="0" smtClean="0">
                <a:solidFill>
                  <a:schemeClr val="accent2"/>
                </a:solidFill>
                <a:latin typeface="Verdana" pitchFamily="34" charset="0"/>
                <a:ea typeface="굴림" pitchFamily="34" charset="-127"/>
              </a:rPr>
              <a:t>rd</a:t>
            </a:r>
            <a:r>
              <a:rPr lang="en-US" altLang="ko-KR" sz="2400" b="1" dirty="0" smtClean="0">
                <a:solidFill>
                  <a:schemeClr val="accent2"/>
                </a:solidFill>
                <a:latin typeface="Verdana" pitchFamily="34" charset="0"/>
                <a:ea typeface="굴림" pitchFamily="34" charset="-127"/>
              </a:rPr>
              <a:t> Amendment</a:t>
            </a:r>
          </a:p>
          <a:p>
            <a:pPr lvl="1" eaLnBrk="1" hangingPunct="1">
              <a:defRPr/>
            </a:pPr>
            <a:r>
              <a:rPr lang="en-US" altLang="ko-KR" sz="1600" dirty="0" smtClean="0">
                <a:solidFill>
                  <a:schemeClr val="accent1"/>
                </a:solidFill>
                <a:latin typeface="Verdana" pitchFamily="34" charset="0"/>
                <a:ea typeface="굴림" pitchFamily="34" charset="-127"/>
              </a:rPr>
              <a:t>District of Columbia is given 3 electoral votes</a:t>
            </a:r>
          </a:p>
          <a:p>
            <a:pPr eaLnBrk="1" hangingPunct="1">
              <a:defRPr/>
            </a:pPr>
            <a:r>
              <a:rPr lang="en-US" altLang="ko-KR" sz="2400" b="1" dirty="0" smtClean="0">
                <a:solidFill>
                  <a:schemeClr val="accent2"/>
                </a:solidFill>
                <a:latin typeface="Verdana" pitchFamily="34" charset="0"/>
                <a:ea typeface="굴림" pitchFamily="34" charset="-127"/>
              </a:rPr>
              <a:t>25</a:t>
            </a:r>
            <a:r>
              <a:rPr lang="en-US" altLang="ko-KR" sz="2400" b="1" baseline="30000" dirty="0" smtClean="0">
                <a:solidFill>
                  <a:schemeClr val="accent2"/>
                </a:solidFill>
                <a:latin typeface="Verdana" pitchFamily="34" charset="0"/>
                <a:ea typeface="굴림" pitchFamily="34" charset="-127"/>
              </a:rPr>
              <a:t>th</a:t>
            </a:r>
            <a:r>
              <a:rPr lang="en-US" altLang="ko-KR" sz="2400" b="1" dirty="0" smtClean="0">
                <a:solidFill>
                  <a:schemeClr val="accent2"/>
                </a:solidFill>
                <a:latin typeface="Verdana" pitchFamily="34" charset="0"/>
                <a:ea typeface="굴림" pitchFamily="34" charset="-127"/>
              </a:rPr>
              <a:t> Amendment</a:t>
            </a:r>
          </a:p>
          <a:p>
            <a:pPr lvl="1" eaLnBrk="1" hangingPunct="1">
              <a:defRPr/>
            </a:pPr>
            <a:r>
              <a:rPr lang="en-US" altLang="ko-KR" sz="1600" dirty="0" smtClean="0">
                <a:solidFill>
                  <a:schemeClr val="accent1"/>
                </a:solidFill>
                <a:latin typeface="Verdana" pitchFamily="34" charset="0"/>
                <a:ea typeface="굴림" pitchFamily="34" charset="-127"/>
              </a:rPr>
              <a:t>Presidential Succession established</a:t>
            </a:r>
          </a:p>
          <a:p>
            <a:pPr eaLnBrk="1" hangingPunct="1">
              <a:defRPr/>
            </a:pPr>
            <a:r>
              <a:rPr lang="en-US" altLang="ko-KR" sz="2400" b="1" dirty="0" smtClean="0">
                <a:solidFill>
                  <a:schemeClr val="accent2"/>
                </a:solidFill>
                <a:latin typeface="Verdana" pitchFamily="34" charset="0"/>
                <a:ea typeface="굴림" pitchFamily="34" charset="-127"/>
              </a:rPr>
              <a:t>26</a:t>
            </a:r>
            <a:r>
              <a:rPr lang="en-US" altLang="ko-KR" sz="2400" b="1" baseline="30000" dirty="0" smtClean="0">
                <a:solidFill>
                  <a:schemeClr val="accent2"/>
                </a:solidFill>
                <a:latin typeface="Verdana" pitchFamily="34" charset="0"/>
                <a:ea typeface="굴림" pitchFamily="34" charset="-127"/>
              </a:rPr>
              <a:t>th</a:t>
            </a:r>
            <a:r>
              <a:rPr lang="en-US" altLang="ko-KR" sz="2400" b="1" dirty="0" smtClean="0">
                <a:solidFill>
                  <a:schemeClr val="accent2"/>
                </a:solidFill>
                <a:latin typeface="Verdana" pitchFamily="34" charset="0"/>
                <a:ea typeface="굴림" pitchFamily="34" charset="-127"/>
              </a:rPr>
              <a:t> Amendment</a:t>
            </a:r>
          </a:p>
          <a:p>
            <a:pPr lvl="1" eaLnBrk="1" hangingPunct="1">
              <a:defRPr/>
            </a:pPr>
            <a:r>
              <a:rPr lang="en-US" altLang="ko-KR" sz="1600" dirty="0" smtClean="0">
                <a:solidFill>
                  <a:schemeClr val="accent1"/>
                </a:solidFill>
                <a:latin typeface="Verdana" pitchFamily="34" charset="0"/>
                <a:ea typeface="굴림" pitchFamily="34" charset="-127"/>
              </a:rPr>
              <a:t>Universal suffrage for those over 18 years old (the right to vote) passed in 1971 during Vietnam War</a:t>
            </a:r>
          </a:p>
          <a:p>
            <a:pPr lvl="1" eaLnBrk="1" hangingPunct="1">
              <a:defRPr/>
            </a:pPr>
            <a:endParaRPr lang="en-US" altLang="ko-KR" sz="1600" dirty="0" smtClean="0">
              <a:solidFill>
                <a:schemeClr val="accent1"/>
              </a:solidFill>
              <a:latin typeface="Verdana" pitchFamily="34" charset="0"/>
              <a:ea typeface="굴림" pitchFamily="34" charset="-127"/>
            </a:endParaRPr>
          </a:p>
          <a:p>
            <a:pPr eaLnBrk="1" hangingPunct="1">
              <a:defRPr/>
            </a:pPr>
            <a:r>
              <a:rPr lang="en-US" altLang="ko-KR" sz="2400" b="1" dirty="0" smtClean="0">
                <a:solidFill>
                  <a:srgbClr val="C00000"/>
                </a:solidFill>
                <a:latin typeface="Verdana" pitchFamily="34" charset="0"/>
                <a:ea typeface="굴림" pitchFamily="34" charset="-127"/>
              </a:rPr>
              <a:t>27</a:t>
            </a:r>
            <a:r>
              <a:rPr lang="en-US" altLang="ko-KR" sz="2400" b="1" baseline="30000" dirty="0" smtClean="0">
                <a:solidFill>
                  <a:srgbClr val="C00000"/>
                </a:solidFill>
                <a:latin typeface="Verdana" pitchFamily="34" charset="0"/>
                <a:ea typeface="굴림" pitchFamily="34" charset="-127"/>
              </a:rPr>
              <a:t>th</a:t>
            </a:r>
            <a:r>
              <a:rPr lang="en-US" altLang="ko-KR" sz="2400" b="1" dirty="0" smtClean="0">
                <a:solidFill>
                  <a:srgbClr val="C00000"/>
                </a:solidFill>
                <a:latin typeface="Verdana" pitchFamily="34" charset="0"/>
                <a:ea typeface="굴림" pitchFamily="34" charset="-127"/>
              </a:rPr>
              <a:t>Amendment</a:t>
            </a:r>
          </a:p>
          <a:p>
            <a:pPr lvl="1" eaLnBrk="1" hangingPunct="1">
              <a:defRPr/>
            </a:pPr>
            <a:r>
              <a:rPr lang="en-US" altLang="ko-KR" sz="1600" dirty="0" smtClean="0">
                <a:solidFill>
                  <a:schemeClr val="accent1">
                    <a:lumMod val="75000"/>
                  </a:schemeClr>
                </a:solidFill>
                <a:latin typeface="Verdana" pitchFamily="34" charset="0"/>
                <a:ea typeface="굴림" pitchFamily="34" charset="-127"/>
              </a:rPr>
              <a:t>Congress can not increase their until the next Congressional election (every 2 years)</a:t>
            </a:r>
          </a:p>
          <a:p>
            <a:pPr lvl="1" eaLnBrk="1" hangingPunct="1">
              <a:defRPr/>
            </a:pPr>
            <a:endParaRPr lang="en-US" altLang="ko-KR" sz="1600" dirty="0" smtClean="0">
              <a:solidFill>
                <a:schemeClr val="accent1"/>
              </a:solidFill>
              <a:latin typeface="Verdana" pitchFamily="34" charset="0"/>
              <a:ea typeface="굴림" pitchFamily="34" charset="-127"/>
            </a:endParaRPr>
          </a:p>
          <a:p>
            <a:pPr lvl="1" eaLnBrk="1" hangingPunct="1">
              <a:buFontTx/>
              <a:buNone/>
              <a:defRPr/>
            </a:pPr>
            <a:endParaRPr lang="en-US" altLang="ko-KR" sz="1600" dirty="0" smtClean="0">
              <a:solidFill>
                <a:schemeClr val="accent1"/>
              </a:solidFill>
              <a:latin typeface="Verdana" pitchFamily="34" charset="0"/>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 calcmode="lin" valueType="num">
                                      <p:cBhvr additive="base">
                                        <p:cTn id="7" dur="500" fill="hold"/>
                                        <p:tgtEl>
                                          <p:spTgt spid="532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483">
                                            <p:txEl>
                                              <p:pRg st="1" end="1"/>
                                            </p:txEl>
                                          </p:spTgt>
                                        </p:tgtEl>
                                        <p:attrNameLst>
                                          <p:attrName>style.visibility</p:attrName>
                                        </p:attrNameLst>
                                      </p:cBhvr>
                                      <p:to>
                                        <p:strVal val="visible"/>
                                      </p:to>
                                    </p:set>
                                    <p:anim calcmode="lin" valueType="num">
                                      <p:cBhvr additive="base">
                                        <p:cTn id="11" dur="500" fill="hold"/>
                                        <p:tgtEl>
                                          <p:spTgt spid="532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32483">
                                            <p:txEl>
                                              <p:pRg st="2" end="2"/>
                                            </p:txEl>
                                          </p:spTgt>
                                        </p:tgtEl>
                                        <p:attrNameLst>
                                          <p:attrName>style.visibility</p:attrName>
                                        </p:attrNameLst>
                                      </p:cBhvr>
                                      <p:to>
                                        <p:strVal val="visible"/>
                                      </p:to>
                                    </p:set>
                                    <p:anim calcmode="lin" valueType="num">
                                      <p:cBhvr additive="base">
                                        <p:cTn id="17" dur="500" fill="hold"/>
                                        <p:tgtEl>
                                          <p:spTgt spid="5324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248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32483">
                                            <p:txEl>
                                              <p:pRg st="3" end="3"/>
                                            </p:txEl>
                                          </p:spTgt>
                                        </p:tgtEl>
                                        <p:attrNameLst>
                                          <p:attrName>style.visibility</p:attrName>
                                        </p:attrNameLst>
                                      </p:cBhvr>
                                      <p:to>
                                        <p:strVal val="visible"/>
                                      </p:to>
                                    </p:set>
                                    <p:anim calcmode="lin" valueType="num">
                                      <p:cBhvr additive="base">
                                        <p:cTn id="21" dur="500" fill="hold"/>
                                        <p:tgtEl>
                                          <p:spTgt spid="53248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32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32483">
                                            <p:txEl>
                                              <p:pRg st="4" end="4"/>
                                            </p:txEl>
                                          </p:spTgt>
                                        </p:tgtEl>
                                        <p:attrNameLst>
                                          <p:attrName>style.visibility</p:attrName>
                                        </p:attrNameLst>
                                      </p:cBhvr>
                                      <p:to>
                                        <p:strVal val="visible"/>
                                      </p:to>
                                    </p:set>
                                    <p:anim calcmode="lin" valueType="num">
                                      <p:cBhvr additive="base">
                                        <p:cTn id="27" dur="500" fill="hold"/>
                                        <p:tgtEl>
                                          <p:spTgt spid="5324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3248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2483">
                                            <p:txEl>
                                              <p:pRg st="5" end="5"/>
                                            </p:txEl>
                                          </p:spTgt>
                                        </p:tgtEl>
                                        <p:attrNameLst>
                                          <p:attrName>style.visibility</p:attrName>
                                        </p:attrNameLst>
                                      </p:cBhvr>
                                      <p:to>
                                        <p:strVal val="visible"/>
                                      </p:to>
                                    </p:set>
                                    <p:anim calcmode="lin" valueType="num">
                                      <p:cBhvr additive="base">
                                        <p:cTn id="31" dur="500" fill="hold"/>
                                        <p:tgtEl>
                                          <p:spTgt spid="5324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483">
                                            <p:txEl>
                                              <p:pRg st="6" end="6"/>
                                            </p:txEl>
                                          </p:spTgt>
                                        </p:tgtEl>
                                        <p:attrNameLst>
                                          <p:attrName>style.visibility</p:attrName>
                                        </p:attrNameLst>
                                      </p:cBhvr>
                                      <p:to>
                                        <p:strVal val="visible"/>
                                      </p:to>
                                    </p:set>
                                    <p:anim calcmode="lin" valueType="num">
                                      <p:cBhvr additive="base">
                                        <p:cTn id="37" dur="500" fill="hold"/>
                                        <p:tgtEl>
                                          <p:spTgt spid="5324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48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32483">
                                            <p:txEl>
                                              <p:pRg st="7" end="7"/>
                                            </p:txEl>
                                          </p:spTgt>
                                        </p:tgtEl>
                                        <p:attrNameLst>
                                          <p:attrName>style.visibility</p:attrName>
                                        </p:attrNameLst>
                                      </p:cBhvr>
                                      <p:to>
                                        <p:strVal val="visible"/>
                                      </p:to>
                                    </p:set>
                                    <p:anim calcmode="lin" valueType="num">
                                      <p:cBhvr additive="base">
                                        <p:cTn id="41" dur="500" fill="hold"/>
                                        <p:tgtEl>
                                          <p:spTgt spid="53248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32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32483">
                                            <p:txEl>
                                              <p:pRg st="9" end="9"/>
                                            </p:txEl>
                                          </p:spTgt>
                                        </p:tgtEl>
                                        <p:attrNameLst>
                                          <p:attrName>style.visibility</p:attrName>
                                        </p:attrNameLst>
                                      </p:cBhvr>
                                      <p:to>
                                        <p:strVal val="visible"/>
                                      </p:to>
                                    </p:set>
                                    <p:anim calcmode="lin" valueType="num">
                                      <p:cBhvr additive="base">
                                        <p:cTn id="47" dur="500" fill="hold"/>
                                        <p:tgtEl>
                                          <p:spTgt spid="53248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3248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2483">
                                            <p:txEl>
                                              <p:pRg st="10" end="10"/>
                                            </p:txEl>
                                          </p:spTgt>
                                        </p:tgtEl>
                                        <p:attrNameLst>
                                          <p:attrName>style.visibility</p:attrName>
                                        </p:attrNameLst>
                                      </p:cBhvr>
                                      <p:to>
                                        <p:strVal val="visible"/>
                                      </p:to>
                                    </p:set>
                                    <p:anim calcmode="lin" valueType="num">
                                      <p:cBhvr additive="base">
                                        <p:cTn id="51" dur="500" fill="hold"/>
                                        <p:tgtEl>
                                          <p:spTgt spid="53248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324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Effect transition="out" filter="slide(fromBottom)">
                                      <p:cBhvr>
                                        <p:cTn id="56" dur="500"/>
                                        <p:tgtEl>
                                          <p:spTgt spid="532483">
                                            <p:txEl>
                                              <p:pRg st="0" end="0"/>
                                            </p:txEl>
                                          </p:spTgt>
                                        </p:tgtEl>
                                      </p:cBhvr>
                                    </p:animEffect>
                                    <p:set>
                                      <p:cBhvr>
                                        <p:cTn id="57" dur="1" fill="hold">
                                          <p:stCondLst>
                                            <p:cond delay="499"/>
                                          </p:stCondLst>
                                        </p:cTn>
                                        <p:tgtEl>
                                          <p:spTgt spid="532483">
                                            <p:txEl>
                                              <p:pRg st="0" end="0"/>
                                            </p:txEl>
                                          </p:spTgt>
                                        </p:tgtEl>
                                        <p:attrNameLst>
                                          <p:attrName>style.visibility</p:attrName>
                                        </p:attrNameLst>
                                      </p:cBhvr>
                                      <p:to>
                                        <p:strVal val="hidden"/>
                                      </p:to>
                                    </p:set>
                                  </p:childTnLst>
                                </p:cTn>
                              </p:par>
                              <p:par>
                                <p:cTn id="58" presetID="12" presetClass="exit" presetSubtype="4" fill="hold" grpId="1" nodeType="withEffect">
                                  <p:stCondLst>
                                    <p:cond delay="0"/>
                                  </p:stCondLst>
                                  <p:childTnLst>
                                    <p:animEffect transition="out" filter="slide(fromBottom)">
                                      <p:cBhvr>
                                        <p:cTn id="59" dur="500"/>
                                        <p:tgtEl>
                                          <p:spTgt spid="532483">
                                            <p:txEl>
                                              <p:pRg st="1" end="1"/>
                                            </p:txEl>
                                          </p:spTgt>
                                        </p:tgtEl>
                                      </p:cBhvr>
                                    </p:animEffect>
                                    <p:set>
                                      <p:cBhvr>
                                        <p:cTn id="60" dur="1" fill="hold">
                                          <p:stCondLst>
                                            <p:cond delay="499"/>
                                          </p:stCondLst>
                                        </p:cTn>
                                        <p:tgtEl>
                                          <p:spTgt spid="532483">
                                            <p:txEl>
                                              <p:pRg st="1" end="1"/>
                                            </p:txEl>
                                          </p:spTgt>
                                        </p:tgtEl>
                                        <p:attrNameLst>
                                          <p:attrName>style.visibility</p:attrName>
                                        </p:attrNameLst>
                                      </p:cBhvr>
                                      <p:to>
                                        <p:strVal val="hidden"/>
                                      </p:to>
                                    </p:set>
                                  </p:childTnLst>
                                </p:cTn>
                              </p:par>
                              <p:par>
                                <p:cTn id="61" presetID="12" presetClass="exit" presetSubtype="4" fill="hold" grpId="1" nodeType="withEffect">
                                  <p:stCondLst>
                                    <p:cond delay="0"/>
                                  </p:stCondLst>
                                  <p:childTnLst>
                                    <p:animEffect transition="out" filter="slide(fromBottom)">
                                      <p:cBhvr>
                                        <p:cTn id="62" dur="500"/>
                                        <p:tgtEl>
                                          <p:spTgt spid="532483">
                                            <p:txEl>
                                              <p:pRg st="2" end="2"/>
                                            </p:txEl>
                                          </p:spTgt>
                                        </p:tgtEl>
                                      </p:cBhvr>
                                    </p:animEffect>
                                    <p:set>
                                      <p:cBhvr>
                                        <p:cTn id="63" dur="1" fill="hold">
                                          <p:stCondLst>
                                            <p:cond delay="499"/>
                                          </p:stCondLst>
                                        </p:cTn>
                                        <p:tgtEl>
                                          <p:spTgt spid="532483">
                                            <p:txEl>
                                              <p:pRg st="2" end="2"/>
                                            </p:txEl>
                                          </p:spTgt>
                                        </p:tgtEl>
                                        <p:attrNameLst>
                                          <p:attrName>style.visibility</p:attrName>
                                        </p:attrNameLst>
                                      </p:cBhvr>
                                      <p:to>
                                        <p:strVal val="hidden"/>
                                      </p:to>
                                    </p:set>
                                  </p:childTnLst>
                                </p:cTn>
                              </p:par>
                              <p:par>
                                <p:cTn id="64" presetID="12" presetClass="exit" presetSubtype="4" fill="hold" grpId="1" nodeType="withEffect">
                                  <p:stCondLst>
                                    <p:cond delay="0"/>
                                  </p:stCondLst>
                                  <p:childTnLst>
                                    <p:animEffect transition="out" filter="slide(fromBottom)">
                                      <p:cBhvr>
                                        <p:cTn id="65" dur="500"/>
                                        <p:tgtEl>
                                          <p:spTgt spid="532483">
                                            <p:txEl>
                                              <p:pRg st="3" end="3"/>
                                            </p:txEl>
                                          </p:spTgt>
                                        </p:tgtEl>
                                      </p:cBhvr>
                                    </p:animEffect>
                                    <p:set>
                                      <p:cBhvr>
                                        <p:cTn id="66" dur="1" fill="hold">
                                          <p:stCondLst>
                                            <p:cond delay="499"/>
                                          </p:stCondLst>
                                        </p:cTn>
                                        <p:tgtEl>
                                          <p:spTgt spid="532483">
                                            <p:txEl>
                                              <p:pRg st="3" end="3"/>
                                            </p:txEl>
                                          </p:spTgt>
                                        </p:tgtEl>
                                        <p:attrNameLst>
                                          <p:attrName>style.visibility</p:attrName>
                                        </p:attrNameLst>
                                      </p:cBhvr>
                                      <p:to>
                                        <p:strVal val="hidden"/>
                                      </p:to>
                                    </p:set>
                                  </p:childTnLst>
                                </p:cTn>
                              </p:par>
                              <p:par>
                                <p:cTn id="67" presetID="12" presetClass="exit" presetSubtype="4" fill="hold" grpId="1" nodeType="withEffect">
                                  <p:stCondLst>
                                    <p:cond delay="0"/>
                                  </p:stCondLst>
                                  <p:childTnLst>
                                    <p:animEffect transition="out" filter="slide(fromBottom)">
                                      <p:cBhvr>
                                        <p:cTn id="68" dur="500"/>
                                        <p:tgtEl>
                                          <p:spTgt spid="532483">
                                            <p:txEl>
                                              <p:pRg st="4" end="4"/>
                                            </p:txEl>
                                          </p:spTgt>
                                        </p:tgtEl>
                                      </p:cBhvr>
                                    </p:animEffect>
                                    <p:set>
                                      <p:cBhvr>
                                        <p:cTn id="69" dur="1" fill="hold">
                                          <p:stCondLst>
                                            <p:cond delay="499"/>
                                          </p:stCondLst>
                                        </p:cTn>
                                        <p:tgtEl>
                                          <p:spTgt spid="532483">
                                            <p:txEl>
                                              <p:pRg st="4" end="4"/>
                                            </p:txEl>
                                          </p:spTgt>
                                        </p:tgtEl>
                                        <p:attrNameLst>
                                          <p:attrName>style.visibility</p:attrName>
                                        </p:attrNameLst>
                                      </p:cBhvr>
                                      <p:to>
                                        <p:strVal val="hidden"/>
                                      </p:to>
                                    </p:set>
                                  </p:childTnLst>
                                </p:cTn>
                              </p:par>
                              <p:par>
                                <p:cTn id="70" presetID="12" presetClass="exit" presetSubtype="4" fill="hold" grpId="1" nodeType="withEffect">
                                  <p:stCondLst>
                                    <p:cond delay="0"/>
                                  </p:stCondLst>
                                  <p:childTnLst>
                                    <p:animEffect transition="out" filter="slide(fromBottom)">
                                      <p:cBhvr>
                                        <p:cTn id="71" dur="500"/>
                                        <p:tgtEl>
                                          <p:spTgt spid="532483">
                                            <p:txEl>
                                              <p:pRg st="5" end="5"/>
                                            </p:txEl>
                                          </p:spTgt>
                                        </p:tgtEl>
                                      </p:cBhvr>
                                    </p:animEffect>
                                    <p:set>
                                      <p:cBhvr>
                                        <p:cTn id="72" dur="1" fill="hold">
                                          <p:stCondLst>
                                            <p:cond delay="499"/>
                                          </p:stCondLst>
                                        </p:cTn>
                                        <p:tgtEl>
                                          <p:spTgt spid="532483">
                                            <p:txEl>
                                              <p:pRg st="5" end="5"/>
                                            </p:txEl>
                                          </p:spTgt>
                                        </p:tgtEl>
                                        <p:attrNameLst>
                                          <p:attrName>style.visibility</p:attrName>
                                        </p:attrNameLst>
                                      </p:cBhvr>
                                      <p:to>
                                        <p:strVal val="hidden"/>
                                      </p:to>
                                    </p:set>
                                  </p:childTnLst>
                                </p:cTn>
                              </p:par>
                              <p:par>
                                <p:cTn id="73" presetID="12" presetClass="exit" presetSubtype="4" fill="hold" grpId="1" nodeType="withEffect">
                                  <p:stCondLst>
                                    <p:cond delay="0"/>
                                  </p:stCondLst>
                                  <p:childTnLst>
                                    <p:animEffect transition="out" filter="slide(fromBottom)">
                                      <p:cBhvr>
                                        <p:cTn id="74" dur="500"/>
                                        <p:tgtEl>
                                          <p:spTgt spid="532483">
                                            <p:txEl>
                                              <p:pRg st="6" end="6"/>
                                            </p:txEl>
                                          </p:spTgt>
                                        </p:tgtEl>
                                      </p:cBhvr>
                                    </p:animEffect>
                                    <p:set>
                                      <p:cBhvr>
                                        <p:cTn id="75" dur="1" fill="hold">
                                          <p:stCondLst>
                                            <p:cond delay="499"/>
                                          </p:stCondLst>
                                        </p:cTn>
                                        <p:tgtEl>
                                          <p:spTgt spid="532483">
                                            <p:txEl>
                                              <p:pRg st="6" end="6"/>
                                            </p:txEl>
                                          </p:spTgt>
                                        </p:tgtEl>
                                        <p:attrNameLst>
                                          <p:attrName>style.visibility</p:attrName>
                                        </p:attrNameLst>
                                      </p:cBhvr>
                                      <p:to>
                                        <p:strVal val="hidden"/>
                                      </p:to>
                                    </p:set>
                                  </p:childTnLst>
                                </p:cTn>
                              </p:par>
                              <p:par>
                                <p:cTn id="76" presetID="12" presetClass="exit" presetSubtype="4" fill="hold" grpId="1" nodeType="withEffect">
                                  <p:stCondLst>
                                    <p:cond delay="0"/>
                                  </p:stCondLst>
                                  <p:childTnLst>
                                    <p:animEffect transition="out" filter="slide(fromBottom)">
                                      <p:cBhvr>
                                        <p:cTn id="77" dur="500"/>
                                        <p:tgtEl>
                                          <p:spTgt spid="532483">
                                            <p:txEl>
                                              <p:pRg st="7" end="7"/>
                                            </p:txEl>
                                          </p:spTgt>
                                        </p:tgtEl>
                                      </p:cBhvr>
                                    </p:animEffect>
                                    <p:set>
                                      <p:cBhvr>
                                        <p:cTn id="78" dur="1" fill="hold">
                                          <p:stCondLst>
                                            <p:cond delay="499"/>
                                          </p:stCondLst>
                                        </p:cTn>
                                        <p:tgtEl>
                                          <p:spTgt spid="532483">
                                            <p:txEl>
                                              <p:pRg st="7" end="7"/>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2" presetClass="exit" presetSubtype="4" fill="hold" grpId="1" nodeType="clickEffect">
                                  <p:stCondLst>
                                    <p:cond delay="0"/>
                                  </p:stCondLst>
                                  <p:childTnLst>
                                    <p:animEffect transition="out" filter="slide(fromBottom)">
                                      <p:cBhvr>
                                        <p:cTn id="82" dur="500"/>
                                        <p:tgtEl>
                                          <p:spTgt spid="532483">
                                            <p:txEl>
                                              <p:pRg st="9" end="9"/>
                                            </p:txEl>
                                          </p:spTgt>
                                        </p:tgtEl>
                                      </p:cBhvr>
                                    </p:animEffect>
                                    <p:set>
                                      <p:cBhvr>
                                        <p:cTn id="83" dur="1" fill="hold">
                                          <p:stCondLst>
                                            <p:cond delay="499"/>
                                          </p:stCondLst>
                                        </p:cTn>
                                        <p:tgtEl>
                                          <p:spTgt spid="532483">
                                            <p:txEl>
                                              <p:pRg st="9" end="9"/>
                                            </p:txEl>
                                          </p:spTgt>
                                        </p:tgtEl>
                                        <p:attrNameLst>
                                          <p:attrName>style.visibility</p:attrName>
                                        </p:attrNameLst>
                                      </p:cBhvr>
                                      <p:to>
                                        <p:strVal val="hidden"/>
                                      </p:to>
                                    </p:set>
                                  </p:childTnLst>
                                </p:cTn>
                              </p:par>
                              <p:par>
                                <p:cTn id="84" presetID="12" presetClass="exit" presetSubtype="4" fill="hold" grpId="1" nodeType="withEffect">
                                  <p:stCondLst>
                                    <p:cond delay="0"/>
                                  </p:stCondLst>
                                  <p:childTnLst>
                                    <p:animEffect transition="out" filter="slide(fromBottom)">
                                      <p:cBhvr>
                                        <p:cTn id="85" dur="500"/>
                                        <p:tgtEl>
                                          <p:spTgt spid="532483">
                                            <p:txEl>
                                              <p:pRg st="10" end="10"/>
                                            </p:txEl>
                                          </p:spTgt>
                                        </p:tgtEl>
                                      </p:cBhvr>
                                    </p:animEffect>
                                    <p:set>
                                      <p:cBhvr>
                                        <p:cTn id="86" dur="1" fill="hold">
                                          <p:stCondLst>
                                            <p:cond delay="499"/>
                                          </p:stCondLst>
                                        </p:cTn>
                                        <p:tgtEl>
                                          <p:spTgt spid="532483">
                                            <p:txEl>
                                              <p:pRg st="10" end="10"/>
                                            </p:txEl>
                                          </p:spTgt>
                                        </p:tgtEl>
                                        <p:attrNameLst>
                                          <p:attrName>style.visibility</p:attrName>
                                        </p:attrNameLst>
                                      </p:cBhvr>
                                      <p:to>
                                        <p:strVal val="hidden"/>
                                      </p:to>
                                    </p:set>
                                  </p:childTnLst>
                                </p:cTn>
                              </p:par>
                              <p:par>
                                <p:cTn id="87" presetID="12" presetClass="exit" presetSubtype="4" fill="hold" grpId="0" nodeType="withEffect">
                                  <p:stCondLst>
                                    <p:cond delay="0"/>
                                  </p:stCondLst>
                                  <p:iterate type="lt">
                                    <p:tmPct val="0"/>
                                  </p:iterate>
                                  <p:childTnLst>
                                    <p:animEffect transition="out" filter="slide(fromBottom)">
                                      <p:cBhvr>
                                        <p:cTn id="88" dur="500"/>
                                        <p:tgtEl>
                                          <p:spTgt spid="532482"/>
                                        </p:tgtEl>
                                      </p:cBhvr>
                                    </p:animEffect>
                                    <p:set>
                                      <p:cBhvr>
                                        <p:cTn id="89" dur="1" fill="hold">
                                          <p:stCondLst>
                                            <p:cond delay="499"/>
                                          </p:stCondLst>
                                        </p:cTn>
                                        <p:tgtEl>
                                          <p:spTgt spid="532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2" grpId="0"/>
      <p:bldP spid="532483" grpId="0" build="p"/>
      <p:bldP spid="53248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258888" y="260350"/>
            <a:ext cx="7200900" cy="649288"/>
          </a:xfrm>
        </p:spPr>
        <p:txBody>
          <a:bodyPr/>
          <a:lstStyle/>
          <a:p>
            <a:pPr eaLnBrk="1" hangingPunct="1"/>
            <a:r>
              <a:rPr lang="en-US" altLang="en-US" b="1" smtClean="0">
                <a:latin typeface="Tahoma" panose="020B0604030504040204" pitchFamily="34" charset="0"/>
              </a:rPr>
              <a:t>Odds &amp; Ends</a:t>
            </a:r>
            <a:endParaRPr lang="uk-UA" altLang="en-US" b="1" smtClean="0">
              <a:latin typeface="Tahoma" panose="020B0604030504040204" pitchFamily="34" charset="0"/>
            </a:endParaRPr>
          </a:p>
        </p:txBody>
      </p:sp>
      <p:sp>
        <p:nvSpPr>
          <p:cNvPr id="477187" name="Rectangle 3"/>
          <p:cNvSpPr>
            <a:spLocks noGrp="1" noChangeArrowheads="1"/>
          </p:cNvSpPr>
          <p:nvPr>
            <p:ph type="body" idx="1"/>
          </p:nvPr>
        </p:nvSpPr>
        <p:spPr>
          <a:xfrm>
            <a:off x="1187450" y="1665288"/>
            <a:ext cx="6769100" cy="4643437"/>
          </a:xfrm>
        </p:spPr>
        <p:txBody>
          <a:bodyPr/>
          <a:lstStyle/>
          <a:p>
            <a:pPr eaLnBrk="1" hangingPunct="1"/>
            <a:r>
              <a:rPr lang="en-US" altLang="ko-KR" sz="2400" b="1" smtClean="0">
                <a:solidFill>
                  <a:schemeClr val="accent2"/>
                </a:solidFill>
                <a:latin typeface="Verdana" panose="020B0604030504040204" pitchFamily="34" charset="0"/>
                <a:ea typeface="굴림" pitchFamily="34" charset="-127"/>
              </a:rPr>
              <a:t>Foundation of American Government</a:t>
            </a:r>
          </a:p>
          <a:p>
            <a:pPr lvl="1" eaLnBrk="1" hangingPunct="1"/>
            <a:r>
              <a:rPr lang="en-US" altLang="ko-KR" smtClean="0">
                <a:solidFill>
                  <a:schemeClr val="accent1"/>
                </a:solidFill>
                <a:latin typeface="Verdana" panose="020B0604030504040204" pitchFamily="34" charset="0"/>
                <a:ea typeface="굴림" pitchFamily="34" charset="-127"/>
              </a:rPr>
              <a:t>Federal Republic</a:t>
            </a:r>
          </a:p>
          <a:p>
            <a:pPr lvl="1" eaLnBrk="1" hangingPunct="1"/>
            <a:r>
              <a:rPr lang="en-US" altLang="ko-KR" smtClean="0">
                <a:solidFill>
                  <a:schemeClr val="accent1"/>
                </a:solidFill>
                <a:latin typeface="Verdana" panose="020B0604030504040204" pitchFamily="34" charset="0"/>
                <a:ea typeface="굴림" pitchFamily="34" charset="-127"/>
              </a:rPr>
              <a:t>Traditions started with the Magna Carta and run through a series of changes in English history</a:t>
            </a:r>
          </a:p>
        </p:txBody>
      </p:sp>
    </p:spTree>
    <p:extLst>
      <p:ext uri="{BB962C8B-B14F-4D97-AF65-F5344CB8AC3E}">
        <p14:creationId xmlns:p14="http://schemas.microsoft.com/office/powerpoint/2010/main" val="2182098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77186"/>
                                        </p:tgtEl>
                                        <p:attrNameLst>
                                          <p:attrName>style.visibility</p:attrName>
                                        </p:attrNameLst>
                                      </p:cBhvr>
                                      <p:to>
                                        <p:strVal val="visible"/>
                                      </p:to>
                                    </p:set>
                                    <p:anim by="(-#ppt_w*2)" calcmode="lin" valueType="num">
                                      <p:cBhvr rctx="PPT">
                                        <p:cTn id="7" dur="500" autoRev="1" fill="hold">
                                          <p:stCondLst>
                                            <p:cond delay="0"/>
                                          </p:stCondLst>
                                        </p:cTn>
                                        <p:tgtEl>
                                          <p:spTgt spid="477186"/>
                                        </p:tgtEl>
                                        <p:attrNameLst>
                                          <p:attrName>ppt_w</p:attrName>
                                        </p:attrNameLst>
                                      </p:cBhvr>
                                    </p:anim>
                                    <p:anim by="(#ppt_w*0.50)" calcmode="lin" valueType="num">
                                      <p:cBhvr>
                                        <p:cTn id="8" dur="500" decel="50000" autoRev="1" fill="hold">
                                          <p:stCondLst>
                                            <p:cond delay="0"/>
                                          </p:stCondLst>
                                        </p:cTn>
                                        <p:tgtEl>
                                          <p:spTgt spid="477186"/>
                                        </p:tgtEl>
                                        <p:attrNameLst>
                                          <p:attrName>ppt_x</p:attrName>
                                        </p:attrNameLst>
                                      </p:cBhvr>
                                    </p:anim>
                                    <p:anim from="(-#ppt_h/2)" to="(#ppt_y)" calcmode="lin" valueType="num">
                                      <p:cBhvr>
                                        <p:cTn id="9" dur="1000" fill="hold">
                                          <p:stCondLst>
                                            <p:cond delay="0"/>
                                          </p:stCondLst>
                                        </p:cTn>
                                        <p:tgtEl>
                                          <p:spTgt spid="477186"/>
                                        </p:tgtEl>
                                        <p:attrNameLst>
                                          <p:attrName>ppt_y</p:attrName>
                                        </p:attrNameLst>
                                      </p:cBhvr>
                                    </p:anim>
                                    <p:animRot by="21600000">
                                      <p:cBhvr>
                                        <p:cTn id="10" dur="1000" fill="hold">
                                          <p:stCondLst>
                                            <p:cond delay="0"/>
                                          </p:stCondLst>
                                        </p:cTn>
                                        <p:tgtEl>
                                          <p:spTgt spid="47718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iterate type="lt">
                                    <p:tmPct val="0"/>
                                  </p:iterate>
                                  <p:childTnLst>
                                    <p:set>
                                      <p:cBhvr>
                                        <p:cTn id="14" dur="1" fill="hold">
                                          <p:stCondLst>
                                            <p:cond delay="0"/>
                                          </p:stCondLst>
                                        </p:cTn>
                                        <p:tgtEl>
                                          <p:spTgt spid="477187">
                                            <p:txEl>
                                              <p:pRg st="0" end="0"/>
                                            </p:txEl>
                                          </p:spTgt>
                                        </p:tgtEl>
                                        <p:attrNameLst>
                                          <p:attrName>style.visibility</p:attrName>
                                        </p:attrNameLst>
                                      </p:cBhvr>
                                      <p:to>
                                        <p:strVal val="visible"/>
                                      </p:to>
                                    </p:set>
                                    <p:anim calcmode="lin" valueType="num">
                                      <p:cBhvr additive="base">
                                        <p:cTn id="15" dur="500" fill="hold"/>
                                        <p:tgtEl>
                                          <p:spTgt spid="47718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77187">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lt">
                                    <p:tmPct val="0"/>
                                  </p:iterate>
                                  <p:childTnLst>
                                    <p:set>
                                      <p:cBhvr>
                                        <p:cTn id="18" dur="1" fill="hold">
                                          <p:stCondLst>
                                            <p:cond delay="0"/>
                                          </p:stCondLst>
                                        </p:cTn>
                                        <p:tgtEl>
                                          <p:spTgt spid="477187">
                                            <p:txEl>
                                              <p:pRg st="1" end="1"/>
                                            </p:txEl>
                                          </p:spTgt>
                                        </p:tgtEl>
                                        <p:attrNameLst>
                                          <p:attrName>style.visibility</p:attrName>
                                        </p:attrNameLst>
                                      </p:cBhvr>
                                      <p:to>
                                        <p:strVal val="visible"/>
                                      </p:to>
                                    </p:set>
                                    <p:anim calcmode="lin" valueType="num">
                                      <p:cBhvr additive="base">
                                        <p:cTn id="19" dur="500" fill="hold"/>
                                        <p:tgtEl>
                                          <p:spTgt spid="4771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7187">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type="lt">
                                    <p:tmPct val="0"/>
                                  </p:iterate>
                                  <p:childTnLst>
                                    <p:set>
                                      <p:cBhvr>
                                        <p:cTn id="22" dur="1" fill="hold">
                                          <p:stCondLst>
                                            <p:cond delay="0"/>
                                          </p:stCondLst>
                                        </p:cTn>
                                        <p:tgtEl>
                                          <p:spTgt spid="477187">
                                            <p:txEl>
                                              <p:pRg st="2" end="2"/>
                                            </p:txEl>
                                          </p:spTgt>
                                        </p:tgtEl>
                                        <p:attrNameLst>
                                          <p:attrName>style.visibility</p:attrName>
                                        </p:attrNameLst>
                                      </p:cBhvr>
                                      <p:to>
                                        <p:strVal val="visible"/>
                                      </p:to>
                                    </p:set>
                                    <p:anim calcmode="lin" valueType="num">
                                      <p:cBhvr additive="base">
                                        <p:cTn id="23" dur="500" fill="hold"/>
                                        <p:tgtEl>
                                          <p:spTgt spid="47718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77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grpId="1" nodeType="clickEffect">
                                  <p:stCondLst>
                                    <p:cond delay="0"/>
                                  </p:stCondLst>
                                  <p:iterate type="lt">
                                    <p:tmPct val="0"/>
                                  </p:iterate>
                                  <p:childTnLst>
                                    <p:animEffect transition="out" filter="slide(fromBottom)">
                                      <p:cBhvr>
                                        <p:cTn id="28" dur="500"/>
                                        <p:tgtEl>
                                          <p:spTgt spid="477187">
                                            <p:txEl>
                                              <p:pRg st="0" end="0"/>
                                            </p:txEl>
                                          </p:spTgt>
                                        </p:tgtEl>
                                      </p:cBhvr>
                                    </p:animEffect>
                                    <p:set>
                                      <p:cBhvr>
                                        <p:cTn id="29" dur="1" fill="hold">
                                          <p:stCondLst>
                                            <p:cond delay="499"/>
                                          </p:stCondLst>
                                        </p:cTn>
                                        <p:tgtEl>
                                          <p:spTgt spid="477187">
                                            <p:txEl>
                                              <p:pRg st="0" end="0"/>
                                            </p:txEl>
                                          </p:spTgt>
                                        </p:tgtEl>
                                        <p:attrNameLst>
                                          <p:attrName>style.visibility</p:attrName>
                                        </p:attrNameLst>
                                      </p:cBhvr>
                                      <p:to>
                                        <p:strVal val="hidden"/>
                                      </p:to>
                                    </p:set>
                                  </p:childTnLst>
                                </p:cTn>
                              </p:par>
                              <p:par>
                                <p:cTn id="30" presetID="12" presetClass="exit" presetSubtype="4" fill="hold" grpId="1" nodeType="withEffect">
                                  <p:stCondLst>
                                    <p:cond delay="0"/>
                                  </p:stCondLst>
                                  <p:iterate type="lt">
                                    <p:tmPct val="0"/>
                                  </p:iterate>
                                  <p:childTnLst>
                                    <p:animEffect transition="out" filter="slide(fromBottom)">
                                      <p:cBhvr>
                                        <p:cTn id="31" dur="500"/>
                                        <p:tgtEl>
                                          <p:spTgt spid="477187">
                                            <p:txEl>
                                              <p:pRg st="1" end="1"/>
                                            </p:txEl>
                                          </p:spTgt>
                                        </p:tgtEl>
                                      </p:cBhvr>
                                    </p:animEffect>
                                    <p:set>
                                      <p:cBhvr>
                                        <p:cTn id="32" dur="1" fill="hold">
                                          <p:stCondLst>
                                            <p:cond delay="499"/>
                                          </p:stCondLst>
                                        </p:cTn>
                                        <p:tgtEl>
                                          <p:spTgt spid="477187">
                                            <p:txEl>
                                              <p:pRg st="1" end="1"/>
                                            </p:txEl>
                                          </p:spTgt>
                                        </p:tgtEl>
                                        <p:attrNameLst>
                                          <p:attrName>style.visibility</p:attrName>
                                        </p:attrNameLst>
                                      </p:cBhvr>
                                      <p:to>
                                        <p:strVal val="hidden"/>
                                      </p:to>
                                    </p:set>
                                  </p:childTnLst>
                                </p:cTn>
                              </p:par>
                              <p:par>
                                <p:cTn id="33" presetID="12" presetClass="exit" presetSubtype="4" fill="hold" grpId="1" nodeType="withEffect">
                                  <p:stCondLst>
                                    <p:cond delay="0"/>
                                  </p:stCondLst>
                                  <p:iterate type="lt">
                                    <p:tmPct val="0"/>
                                  </p:iterate>
                                  <p:childTnLst>
                                    <p:animEffect transition="out" filter="slide(fromBottom)">
                                      <p:cBhvr>
                                        <p:cTn id="34" dur="500"/>
                                        <p:tgtEl>
                                          <p:spTgt spid="477187">
                                            <p:txEl>
                                              <p:pRg st="2" end="2"/>
                                            </p:txEl>
                                          </p:spTgt>
                                        </p:tgtEl>
                                      </p:cBhvr>
                                    </p:animEffect>
                                    <p:set>
                                      <p:cBhvr>
                                        <p:cTn id="35" dur="1" fill="hold">
                                          <p:stCondLst>
                                            <p:cond delay="499"/>
                                          </p:stCondLst>
                                        </p:cTn>
                                        <p:tgtEl>
                                          <p:spTgt spid="477187">
                                            <p:txEl>
                                              <p:pRg st="2" end="2"/>
                                            </p:txEl>
                                          </p:spTgt>
                                        </p:tgtEl>
                                        <p:attrNameLst>
                                          <p:attrName>style.visibility</p:attrName>
                                        </p:attrNameLst>
                                      </p:cBhvr>
                                      <p:to>
                                        <p:strVal val="hidden"/>
                                      </p:to>
                                    </p:set>
                                  </p:childTnLst>
                                </p:cTn>
                              </p:par>
                              <p:par>
                                <p:cTn id="36" presetID="12" presetClass="exit" presetSubtype="4" fill="hold" grpId="1" nodeType="withEffect">
                                  <p:stCondLst>
                                    <p:cond delay="0"/>
                                  </p:stCondLst>
                                  <p:iterate type="lt">
                                    <p:tmPct val="0"/>
                                  </p:iterate>
                                  <p:childTnLst>
                                    <p:animEffect transition="out" filter="slide(fromBottom)">
                                      <p:cBhvr>
                                        <p:cTn id="37" dur="500"/>
                                        <p:tgtEl>
                                          <p:spTgt spid="477186"/>
                                        </p:tgtEl>
                                      </p:cBhvr>
                                    </p:animEffect>
                                    <p:set>
                                      <p:cBhvr>
                                        <p:cTn id="38" dur="1" fill="hold">
                                          <p:stCondLst>
                                            <p:cond delay="499"/>
                                          </p:stCondLst>
                                        </p:cTn>
                                        <p:tgtEl>
                                          <p:spTgt spid="477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p:bldP spid="477186" grpId="1"/>
      <p:bldP spid="477187" grpId="0" build="p"/>
      <p:bldP spid="477187"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1219200" y="304800"/>
            <a:ext cx="7200900" cy="649288"/>
          </a:xfrm>
        </p:spPr>
        <p:txBody>
          <a:bodyPr/>
          <a:lstStyle/>
          <a:p>
            <a:pPr eaLnBrk="1" hangingPunct="1"/>
            <a:r>
              <a:rPr lang="en-US" altLang="en-US" b="1" smtClean="0">
                <a:latin typeface="Tahoma" panose="020B0604030504040204" pitchFamily="34" charset="0"/>
              </a:rPr>
              <a:t>Popular Sovereignty</a:t>
            </a:r>
            <a:endParaRPr lang="uk-UA" altLang="en-US" b="1" smtClean="0">
              <a:latin typeface="Tahoma" panose="020B0604030504040204" pitchFamily="34" charset="0"/>
            </a:endParaRPr>
          </a:p>
        </p:txBody>
      </p:sp>
      <p:sp>
        <p:nvSpPr>
          <p:cNvPr id="475139" name="Rectangle 3"/>
          <p:cNvSpPr>
            <a:spLocks noGrp="1" noChangeArrowheads="1"/>
          </p:cNvSpPr>
          <p:nvPr>
            <p:ph type="body" idx="1"/>
          </p:nvPr>
        </p:nvSpPr>
        <p:spPr>
          <a:xfrm>
            <a:off x="1187450" y="1665288"/>
            <a:ext cx="6769100" cy="4643437"/>
          </a:xfrm>
        </p:spPr>
        <p:txBody>
          <a:bodyPr/>
          <a:lstStyle/>
          <a:p>
            <a:pPr eaLnBrk="1" hangingPunct="1"/>
            <a:r>
              <a:rPr lang="en-US" altLang="ko-KR" sz="2400" b="1" smtClean="0">
                <a:solidFill>
                  <a:schemeClr val="accent2"/>
                </a:solidFill>
                <a:latin typeface="Verdana" panose="020B0604030504040204" pitchFamily="34" charset="0"/>
                <a:ea typeface="굴림" pitchFamily="34" charset="-127"/>
              </a:rPr>
              <a:t>Popular Sovereignty</a:t>
            </a:r>
          </a:p>
          <a:p>
            <a:pPr lvl="1" eaLnBrk="1" hangingPunct="1"/>
            <a:r>
              <a:rPr lang="en-US" altLang="ko-KR" sz="2000" smtClean="0">
                <a:solidFill>
                  <a:schemeClr val="accent2"/>
                </a:solidFill>
                <a:latin typeface="Verdana" panose="020B0604030504040204" pitchFamily="34" charset="0"/>
                <a:ea typeface="굴림" pitchFamily="34" charset="-127"/>
              </a:rPr>
              <a:t>Government controlled by the will of the people.</a:t>
            </a:r>
          </a:p>
          <a:p>
            <a:pPr lvl="1" eaLnBrk="1" hangingPunct="1"/>
            <a:r>
              <a:rPr lang="en-US" altLang="ko-KR" sz="2000" smtClean="0">
                <a:solidFill>
                  <a:schemeClr val="accent2"/>
                </a:solidFill>
                <a:latin typeface="Verdana" panose="020B0604030504040204" pitchFamily="34" charset="0"/>
                <a:ea typeface="굴림" pitchFamily="34" charset="-127"/>
              </a:rPr>
              <a:t>Government of the people, by the people and for the people.</a:t>
            </a:r>
          </a:p>
          <a:p>
            <a:pPr lvl="1" eaLnBrk="1" hangingPunct="1"/>
            <a:r>
              <a:rPr lang="en-US" altLang="ko-KR" sz="2000" smtClean="0">
                <a:solidFill>
                  <a:schemeClr val="accent2"/>
                </a:solidFill>
                <a:latin typeface="Verdana" panose="020B0604030504040204" pitchFamily="34" charset="0"/>
                <a:ea typeface="굴림" pitchFamily="34" charset="-127"/>
              </a:rPr>
              <a:t>Government gets its authority from the people</a:t>
            </a:r>
          </a:p>
        </p:txBody>
      </p:sp>
    </p:spTree>
    <p:extLst>
      <p:ext uri="{BB962C8B-B14F-4D97-AF65-F5344CB8AC3E}">
        <p14:creationId xmlns:p14="http://schemas.microsoft.com/office/powerpoint/2010/main" val="2048347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0"/>
                                  </p:iterate>
                                  <p:childTnLst>
                                    <p:set>
                                      <p:cBhvr>
                                        <p:cTn id="6" dur="1" fill="hold">
                                          <p:stCondLst>
                                            <p:cond delay="0"/>
                                          </p:stCondLst>
                                        </p:cTn>
                                        <p:tgtEl>
                                          <p:spTgt spid="475139">
                                            <p:txEl>
                                              <p:pRg st="0" end="0"/>
                                            </p:txEl>
                                          </p:spTgt>
                                        </p:tgtEl>
                                        <p:attrNameLst>
                                          <p:attrName>style.visibility</p:attrName>
                                        </p:attrNameLst>
                                      </p:cBhvr>
                                      <p:to>
                                        <p:strVal val="visible"/>
                                      </p:to>
                                    </p:set>
                                    <p:anim calcmode="lin" valueType="num">
                                      <p:cBhvr additive="base">
                                        <p:cTn id="7" dur="500" fill="hold"/>
                                        <p:tgtEl>
                                          <p:spTgt spid="475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51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lt">
                                    <p:tmPct val="0"/>
                                  </p:iterate>
                                  <p:childTnLst>
                                    <p:set>
                                      <p:cBhvr>
                                        <p:cTn id="10" dur="1" fill="hold">
                                          <p:stCondLst>
                                            <p:cond delay="0"/>
                                          </p:stCondLst>
                                        </p:cTn>
                                        <p:tgtEl>
                                          <p:spTgt spid="475139">
                                            <p:txEl>
                                              <p:pRg st="1" end="1"/>
                                            </p:txEl>
                                          </p:spTgt>
                                        </p:tgtEl>
                                        <p:attrNameLst>
                                          <p:attrName>style.visibility</p:attrName>
                                        </p:attrNameLst>
                                      </p:cBhvr>
                                      <p:to>
                                        <p:strVal val="visible"/>
                                      </p:to>
                                    </p:set>
                                    <p:anim calcmode="lin" valueType="num">
                                      <p:cBhvr additive="base">
                                        <p:cTn id="11" dur="500" fill="hold"/>
                                        <p:tgtEl>
                                          <p:spTgt spid="4751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751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type="lt">
                                    <p:tmPct val="0"/>
                                  </p:iterate>
                                  <p:childTnLst>
                                    <p:set>
                                      <p:cBhvr>
                                        <p:cTn id="14" dur="1" fill="hold">
                                          <p:stCondLst>
                                            <p:cond delay="0"/>
                                          </p:stCondLst>
                                        </p:cTn>
                                        <p:tgtEl>
                                          <p:spTgt spid="475139">
                                            <p:txEl>
                                              <p:pRg st="2" end="2"/>
                                            </p:txEl>
                                          </p:spTgt>
                                        </p:tgtEl>
                                        <p:attrNameLst>
                                          <p:attrName>style.visibility</p:attrName>
                                        </p:attrNameLst>
                                      </p:cBhvr>
                                      <p:to>
                                        <p:strVal val="visible"/>
                                      </p:to>
                                    </p:set>
                                    <p:anim calcmode="lin" valueType="num">
                                      <p:cBhvr additive="base">
                                        <p:cTn id="15" dur="500" fill="hold"/>
                                        <p:tgtEl>
                                          <p:spTgt spid="4751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751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lt">
                                    <p:tmPct val="0"/>
                                  </p:iterate>
                                  <p:childTnLst>
                                    <p:set>
                                      <p:cBhvr>
                                        <p:cTn id="18" dur="1" fill="hold">
                                          <p:stCondLst>
                                            <p:cond delay="0"/>
                                          </p:stCondLst>
                                        </p:cTn>
                                        <p:tgtEl>
                                          <p:spTgt spid="475139">
                                            <p:txEl>
                                              <p:pRg st="3" end="3"/>
                                            </p:txEl>
                                          </p:spTgt>
                                        </p:tgtEl>
                                        <p:attrNameLst>
                                          <p:attrName>style.visibility</p:attrName>
                                        </p:attrNameLst>
                                      </p:cBhvr>
                                      <p:to>
                                        <p:strVal val="visible"/>
                                      </p:to>
                                    </p:set>
                                    <p:anim calcmode="lin" valueType="num">
                                      <p:cBhvr additive="base">
                                        <p:cTn id="19" dur="500" fill="hold"/>
                                        <p:tgtEl>
                                          <p:spTgt spid="4751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5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xit" presetSubtype="4" fill="hold" grpId="1" nodeType="clickEffect">
                                  <p:stCondLst>
                                    <p:cond delay="0"/>
                                  </p:stCondLst>
                                  <p:iterate type="lt">
                                    <p:tmPct val="0"/>
                                  </p:iterate>
                                  <p:childTnLst>
                                    <p:animEffect transition="out" filter="slide(fromBottom)">
                                      <p:cBhvr>
                                        <p:cTn id="24" dur="500"/>
                                        <p:tgtEl>
                                          <p:spTgt spid="475139">
                                            <p:txEl>
                                              <p:pRg st="0" end="0"/>
                                            </p:txEl>
                                          </p:spTgt>
                                        </p:tgtEl>
                                      </p:cBhvr>
                                    </p:animEffect>
                                    <p:set>
                                      <p:cBhvr>
                                        <p:cTn id="25" dur="1" fill="hold">
                                          <p:stCondLst>
                                            <p:cond delay="499"/>
                                          </p:stCondLst>
                                        </p:cTn>
                                        <p:tgtEl>
                                          <p:spTgt spid="475139">
                                            <p:txEl>
                                              <p:pRg st="0" end="0"/>
                                            </p:txEl>
                                          </p:spTgt>
                                        </p:tgtEl>
                                        <p:attrNameLst>
                                          <p:attrName>style.visibility</p:attrName>
                                        </p:attrNameLst>
                                      </p:cBhvr>
                                      <p:to>
                                        <p:strVal val="hidden"/>
                                      </p:to>
                                    </p:set>
                                  </p:childTnLst>
                                </p:cTn>
                              </p:par>
                              <p:par>
                                <p:cTn id="26" presetID="12" presetClass="exit" presetSubtype="4" fill="hold" grpId="1" nodeType="withEffect">
                                  <p:stCondLst>
                                    <p:cond delay="0"/>
                                  </p:stCondLst>
                                  <p:iterate type="lt">
                                    <p:tmPct val="0"/>
                                  </p:iterate>
                                  <p:childTnLst>
                                    <p:animEffect transition="out" filter="slide(fromBottom)">
                                      <p:cBhvr>
                                        <p:cTn id="27" dur="500"/>
                                        <p:tgtEl>
                                          <p:spTgt spid="475139">
                                            <p:txEl>
                                              <p:pRg st="1" end="1"/>
                                            </p:txEl>
                                          </p:spTgt>
                                        </p:tgtEl>
                                      </p:cBhvr>
                                    </p:animEffect>
                                    <p:set>
                                      <p:cBhvr>
                                        <p:cTn id="28" dur="1" fill="hold">
                                          <p:stCondLst>
                                            <p:cond delay="499"/>
                                          </p:stCondLst>
                                        </p:cTn>
                                        <p:tgtEl>
                                          <p:spTgt spid="475139">
                                            <p:txEl>
                                              <p:pRg st="1" end="1"/>
                                            </p:txEl>
                                          </p:spTgt>
                                        </p:tgtEl>
                                        <p:attrNameLst>
                                          <p:attrName>style.visibility</p:attrName>
                                        </p:attrNameLst>
                                      </p:cBhvr>
                                      <p:to>
                                        <p:strVal val="hidden"/>
                                      </p:to>
                                    </p:set>
                                  </p:childTnLst>
                                </p:cTn>
                              </p:par>
                              <p:par>
                                <p:cTn id="29" presetID="12" presetClass="exit" presetSubtype="4" fill="hold" grpId="1" nodeType="withEffect">
                                  <p:stCondLst>
                                    <p:cond delay="0"/>
                                  </p:stCondLst>
                                  <p:iterate type="lt">
                                    <p:tmPct val="0"/>
                                  </p:iterate>
                                  <p:childTnLst>
                                    <p:animEffect transition="out" filter="slide(fromBottom)">
                                      <p:cBhvr>
                                        <p:cTn id="30" dur="500"/>
                                        <p:tgtEl>
                                          <p:spTgt spid="475139">
                                            <p:txEl>
                                              <p:pRg st="2" end="2"/>
                                            </p:txEl>
                                          </p:spTgt>
                                        </p:tgtEl>
                                      </p:cBhvr>
                                    </p:animEffect>
                                    <p:set>
                                      <p:cBhvr>
                                        <p:cTn id="31" dur="1" fill="hold">
                                          <p:stCondLst>
                                            <p:cond delay="499"/>
                                          </p:stCondLst>
                                        </p:cTn>
                                        <p:tgtEl>
                                          <p:spTgt spid="475139">
                                            <p:txEl>
                                              <p:pRg st="2" end="2"/>
                                            </p:txEl>
                                          </p:spTgt>
                                        </p:tgtEl>
                                        <p:attrNameLst>
                                          <p:attrName>style.visibility</p:attrName>
                                        </p:attrNameLst>
                                      </p:cBhvr>
                                      <p:to>
                                        <p:strVal val="hidden"/>
                                      </p:to>
                                    </p:set>
                                  </p:childTnLst>
                                </p:cTn>
                              </p:par>
                              <p:par>
                                <p:cTn id="32" presetID="12" presetClass="exit" presetSubtype="4" fill="hold" grpId="1" nodeType="withEffect">
                                  <p:stCondLst>
                                    <p:cond delay="0"/>
                                  </p:stCondLst>
                                  <p:iterate type="lt">
                                    <p:tmPct val="0"/>
                                  </p:iterate>
                                  <p:childTnLst>
                                    <p:animEffect transition="out" filter="slide(fromBottom)">
                                      <p:cBhvr>
                                        <p:cTn id="33" dur="500"/>
                                        <p:tgtEl>
                                          <p:spTgt spid="475139">
                                            <p:txEl>
                                              <p:pRg st="3" end="3"/>
                                            </p:txEl>
                                          </p:spTgt>
                                        </p:tgtEl>
                                      </p:cBhvr>
                                    </p:animEffect>
                                    <p:set>
                                      <p:cBhvr>
                                        <p:cTn id="34" dur="1" fill="hold">
                                          <p:stCondLst>
                                            <p:cond delay="499"/>
                                          </p:stCondLst>
                                        </p:cTn>
                                        <p:tgtEl>
                                          <p:spTgt spid="475139">
                                            <p:txEl>
                                              <p:pRg st="3" end="3"/>
                                            </p:txEl>
                                          </p:spTgt>
                                        </p:tgtEl>
                                        <p:attrNameLst>
                                          <p:attrName>style.visibility</p:attrName>
                                        </p:attrNameLst>
                                      </p:cBhvr>
                                      <p:to>
                                        <p:strVal val="hidden"/>
                                      </p:to>
                                    </p:set>
                                  </p:childTnLst>
                                </p:cTn>
                              </p:par>
                              <p:par>
                                <p:cTn id="35" presetID="12" presetClass="exit" presetSubtype="4" fill="hold" grpId="0" nodeType="withEffect">
                                  <p:stCondLst>
                                    <p:cond delay="0"/>
                                  </p:stCondLst>
                                  <p:iterate type="lt">
                                    <p:tmPct val="0"/>
                                  </p:iterate>
                                  <p:childTnLst>
                                    <p:animEffect transition="out" filter="slide(fromBottom)">
                                      <p:cBhvr>
                                        <p:cTn id="36" dur="500"/>
                                        <p:tgtEl>
                                          <p:spTgt spid="475138"/>
                                        </p:tgtEl>
                                      </p:cBhvr>
                                    </p:animEffect>
                                    <p:set>
                                      <p:cBhvr>
                                        <p:cTn id="37" dur="1" fill="hold">
                                          <p:stCondLst>
                                            <p:cond delay="499"/>
                                          </p:stCondLst>
                                        </p:cTn>
                                        <p:tgtEl>
                                          <p:spTgt spid="475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p:bldP spid="475139" grpId="0" build="p"/>
      <p:bldP spid="475139"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Supremacy Clause	</a:t>
            </a:r>
          </a:p>
        </p:txBody>
      </p:sp>
      <p:sp>
        <p:nvSpPr>
          <p:cNvPr id="6147" name="Content Placeholder 2"/>
          <p:cNvSpPr>
            <a:spLocks noGrp="1"/>
          </p:cNvSpPr>
          <p:nvPr>
            <p:ph idx="1"/>
          </p:nvPr>
        </p:nvSpPr>
        <p:spPr/>
        <p:txBody>
          <a:bodyPr/>
          <a:lstStyle/>
          <a:p>
            <a:r>
              <a:rPr lang="en-US" altLang="en-US" smtClean="0"/>
              <a:t>The Federal Government is Supreme</a:t>
            </a:r>
          </a:p>
          <a:p>
            <a:r>
              <a:rPr lang="en-US" altLang="en-US" smtClean="0"/>
              <a:t>Federal law overrides state law</a:t>
            </a:r>
          </a:p>
          <a:p>
            <a:pPr>
              <a:buFontTx/>
              <a:buNone/>
            </a:pPr>
            <a:endParaRPr lang="en-US" altLang="en-US" smtClean="0"/>
          </a:p>
        </p:txBody>
      </p:sp>
    </p:spTree>
    <p:extLst>
      <p:ext uri="{BB962C8B-B14F-4D97-AF65-F5344CB8AC3E}">
        <p14:creationId xmlns:p14="http://schemas.microsoft.com/office/powerpoint/2010/main" val="610483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1258888" y="260350"/>
            <a:ext cx="7200900" cy="649288"/>
          </a:xfrm>
        </p:spPr>
        <p:txBody>
          <a:bodyPr/>
          <a:lstStyle/>
          <a:p>
            <a:pPr eaLnBrk="1" hangingPunct="1"/>
            <a:r>
              <a:rPr lang="en-US" b="1" smtClean="0">
                <a:latin typeface="Tahoma" pitchFamily="34" charset="0"/>
              </a:rPr>
              <a:t>Odds &amp; Ends</a:t>
            </a:r>
            <a:endParaRPr lang="uk-UA" b="1" smtClean="0">
              <a:latin typeface="Tahoma" pitchFamily="34" charset="0"/>
            </a:endParaRPr>
          </a:p>
        </p:txBody>
      </p:sp>
      <p:sp>
        <p:nvSpPr>
          <p:cNvPr id="485379" name="Rectangle 3"/>
          <p:cNvSpPr>
            <a:spLocks noGrp="1" noChangeArrowheads="1"/>
          </p:cNvSpPr>
          <p:nvPr>
            <p:ph type="body" idx="1"/>
          </p:nvPr>
        </p:nvSpPr>
        <p:spPr>
          <a:xfrm>
            <a:off x="1187450" y="1665288"/>
            <a:ext cx="6769100" cy="4643437"/>
          </a:xfrm>
        </p:spPr>
        <p:txBody>
          <a:bodyPr/>
          <a:lstStyle/>
          <a:p>
            <a:pPr eaLnBrk="1" hangingPunct="1">
              <a:lnSpc>
                <a:spcPct val="90000"/>
              </a:lnSpc>
            </a:pPr>
            <a:r>
              <a:rPr lang="en-US" altLang="ko-KR" sz="2400" b="1" smtClean="0">
                <a:solidFill>
                  <a:schemeClr val="accent2"/>
                </a:solidFill>
                <a:latin typeface="Verdana" pitchFamily="34" charset="0"/>
                <a:ea typeface="굴림" pitchFamily="34" charset="-127"/>
              </a:rPr>
              <a:t>Declaration of Independence *</a:t>
            </a:r>
            <a:r>
              <a:rPr lang="en-US" altLang="ko-KR" sz="2400" b="1" smtClean="0">
                <a:solidFill>
                  <a:srgbClr val="336600"/>
                </a:solidFill>
                <a:latin typeface="Verdana" pitchFamily="34" charset="0"/>
                <a:ea typeface="굴림" pitchFamily="34" charset="-127"/>
              </a:rPr>
              <a:t>1776</a:t>
            </a:r>
          </a:p>
          <a:p>
            <a:pPr lvl="1" eaLnBrk="1" hangingPunct="1">
              <a:lnSpc>
                <a:spcPct val="90000"/>
              </a:lnSpc>
            </a:pPr>
            <a:r>
              <a:rPr lang="en-US" altLang="ko-KR" smtClean="0">
                <a:solidFill>
                  <a:schemeClr val="accent1"/>
                </a:solidFill>
                <a:latin typeface="Verdana" pitchFamily="34" charset="0"/>
                <a:ea typeface="굴림" pitchFamily="34" charset="-127"/>
              </a:rPr>
              <a:t>Philadelphia, PA</a:t>
            </a:r>
          </a:p>
          <a:p>
            <a:pPr lvl="1" eaLnBrk="1" hangingPunct="1">
              <a:lnSpc>
                <a:spcPct val="90000"/>
              </a:lnSpc>
            </a:pPr>
            <a:r>
              <a:rPr lang="en-US" altLang="ko-KR" smtClean="0">
                <a:solidFill>
                  <a:schemeClr val="accent1"/>
                </a:solidFill>
                <a:latin typeface="Verdana" pitchFamily="34" charset="0"/>
                <a:ea typeface="굴림" pitchFamily="34" charset="-127"/>
              </a:rPr>
              <a:t>Authored by Thomas Jefferson</a:t>
            </a:r>
          </a:p>
          <a:p>
            <a:pPr eaLnBrk="1" hangingPunct="1">
              <a:lnSpc>
                <a:spcPct val="90000"/>
              </a:lnSpc>
            </a:pPr>
            <a:r>
              <a:rPr lang="en-US" altLang="ko-KR" sz="2400" b="1" smtClean="0">
                <a:solidFill>
                  <a:schemeClr val="accent2"/>
                </a:solidFill>
                <a:latin typeface="Verdana" pitchFamily="34" charset="0"/>
                <a:ea typeface="굴림" pitchFamily="34" charset="-127"/>
              </a:rPr>
              <a:t>Constitutional Convention  *</a:t>
            </a:r>
            <a:r>
              <a:rPr lang="en-US" altLang="ko-KR" sz="2400" b="1" smtClean="0">
                <a:solidFill>
                  <a:srgbClr val="336600"/>
                </a:solidFill>
                <a:latin typeface="Verdana" pitchFamily="34" charset="0"/>
                <a:ea typeface="굴림" pitchFamily="34" charset="-127"/>
              </a:rPr>
              <a:t>1787</a:t>
            </a:r>
          </a:p>
          <a:p>
            <a:pPr lvl="1" eaLnBrk="1" hangingPunct="1">
              <a:lnSpc>
                <a:spcPct val="90000"/>
              </a:lnSpc>
            </a:pPr>
            <a:r>
              <a:rPr lang="en-US" altLang="ko-KR" smtClean="0">
                <a:solidFill>
                  <a:schemeClr val="accent1"/>
                </a:solidFill>
                <a:latin typeface="Verdana" pitchFamily="34" charset="0"/>
                <a:ea typeface="굴림" pitchFamily="34" charset="-127"/>
              </a:rPr>
              <a:t>Philadelphia, PA</a:t>
            </a:r>
          </a:p>
          <a:p>
            <a:pPr lvl="1" eaLnBrk="1" hangingPunct="1">
              <a:lnSpc>
                <a:spcPct val="90000"/>
              </a:lnSpc>
            </a:pPr>
            <a:r>
              <a:rPr lang="en-US" altLang="ko-KR" smtClean="0">
                <a:solidFill>
                  <a:schemeClr val="accent1"/>
                </a:solidFill>
                <a:latin typeface="Verdana" pitchFamily="34" charset="0"/>
                <a:ea typeface="굴림" pitchFamily="34" charset="-127"/>
              </a:rPr>
              <a:t>James Madison – Father of the Constitution</a:t>
            </a:r>
          </a:p>
          <a:p>
            <a:pPr lvl="1" eaLnBrk="1" hangingPunct="1">
              <a:lnSpc>
                <a:spcPct val="90000"/>
              </a:lnSpc>
            </a:pPr>
            <a:r>
              <a:rPr lang="en-US" altLang="ko-KR" smtClean="0">
                <a:solidFill>
                  <a:schemeClr val="accent1"/>
                </a:solidFill>
                <a:latin typeface="Verdana" pitchFamily="34" charset="0"/>
                <a:ea typeface="굴림" pitchFamily="34" charset="-127"/>
              </a:rPr>
              <a:t>Created three branches of Government</a:t>
            </a:r>
          </a:p>
          <a:p>
            <a:pPr lvl="1" eaLnBrk="1" hangingPunct="1">
              <a:lnSpc>
                <a:spcPct val="90000"/>
              </a:lnSpc>
            </a:pPr>
            <a:r>
              <a:rPr lang="en-US" altLang="ko-KR" smtClean="0">
                <a:solidFill>
                  <a:schemeClr val="accent1"/>
                </a:solidFill>
                <a:latin typeface="Verdana" pitchFamily="34" charset="0"/>
                <a:ea typeface="굴림" pitchFamily="34" charset="-127"/>
              </a:rPr>
              <a:t>Created a Federal Republic with Representative Democracy</a:t>
            </a:r>
          </a:p>
          <a:p>
            <a:pPr lvl="1" eaLnBrk="1" hangingPunct="1">
              <a:lnSpc>
                <a:spcPct val="90000"/>
              </a:lnSpc>
            </a:pPr>
            <a:endParaRPr lang="en-US" altLang="ko-KR" smtClean="0">
              <a:solidFill>
                <a:schemeClr val="accent1"/>
              </a:solidFill>
              <a:latin typeface="Verdana" pitchFamily="34" charset="0"/>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0"/>
                                  </p:iterate>
                                  <p:childTnLst>
                                    <p:set>
                                      <p:cBhvr>
                                        <p:cTn id="6" dur="1" fill="hold">
                                          <p:stCondLst>
                                            <p:cond delay="0"/>
                                          </p:stCondLst>
                                        </p:cTn>
                                        <p:tgtEl>
                                          <p:spTgt spid="485379">
                                            <p:txEl>
                                              <p:pRg st="0" end="0"/>
                                            </p:txEl>
                                          </p:spTgt>
                                        </p:tgtEl>
                                        <p:attrNameLst>
                                          <p:attrName>style.visibility</p:attrName>
                                        </p:attrNameLst>
                                      </p:cBhvr>
                                      <p:to>
                                        <p:strVal val="visible"/>
                                      </p:to>
                                    </p:set>
                                    <p:anim calcmode="lin" valueType="num">
                                      <p:cBhvr additive="base">
                                        <p:cTn id="7" dur="500" fill="hold"/>
                                        <p:tgtEl>
                                          <p:spTgt spid="485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53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lt">
                                    <p:tmPct val="0"/>
                                  </p:iterate>
                                  <p:childTnLst>
                                    <p:set>
                                      <p:cBhvr>
                                        <p:cTn id="10" dur="1" fill="hold">
                                          <p:stCondLst>
                                            <p:cond delay="0"/>
                                          </p:stCondLst>
                                        </p:cTn>
                                        <p:tgtEl>
                                          <p:spTgt spid="485379">
                                            <p:txEl>
                                              <p:pRg st="1" end="1"/>
                                            </p:txEl>
                                          </p:spTgt>
                                        </p:tgtEl>
                                        <p:attrNameLst>
                                          <p:attrName>style.visibility</p:attrName>
                                        </p:attrNameLst>
                                      </p:cBhvr>
                                      <p:to>
                                        <p:strVal val="visible"/>
                                      </p:to>
                                    </p:set>
                                    <p:anim calcmode="lin" valueType="num">
                                      <p:cBhvr additive="base">
                                        <p:cTn id="11" dur="500" fill="hold"/>
                                        <p:tgtEl>
                                          <p:spTgt spid="4853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53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type="lt">
                                    <p:tmPct val="0"/>
                                  </p:iterate>
                                  <p:childTnLst>
                                    <p:set>
                                      <p:cBhvr>
                                        <p:cTn id="14" dur="1" fill="hold">
                                          <p:stCondLst>
                                            <p:cond delay="0"/>
                                          </p:stCondLst>
                                        </p:cTn>
                                        <p:tgtEl>
                                          <p:spTgt spid="485379">
                                            <p:txEl>
                                              <p:pRg st="2" end="2"/>
                                            </p:txEl>
                                          </p:spTgt>
                                        </p:tgtEl>
                                        <p:attrNameLst>
                                          <p:attrName>style.visibility</p:attrName>
                                        </p:attrNameLst>
                                      </p:cBhvr>
                                      <p:to>
                                        <p:strVal val="visible"/>
                                      </p:to>
                                    </p:set>
                                    <p:anim calcmode="lin" valueType="num">
                                      <p:cBhvr additive="base">
                                        <p:cTn id="15" dur="500" fill="hold"/>
                                        <p:tgtEl>
                                          <p:spTgt spid="48537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5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iterate type="lt">
                                    <p:tmPct val="0"/>
                                  </p:iterate>
                                  <p:childTnLst>
                                    <p:set>
                                      <p:cBhvr>
                                        <p:cTn id="20" dur="1" fill="hold">
                                          <p:stCondLst>
                                            <p:cond delay="0"/>
                                          </p:stCondLst>
                                        </p:cTn>
                                        <p:tgtEl>
                                          <p:spTgt spid="485379">
                                            <p:txEl>
                                              <p:pRg st="3" end="3"/>
                                            </p:txEl>
                                          </p:spTgt>
                                        </p:tgtEl>
                                        <p:attrNameLst>
                                          <p:attrName>style.visibility</p:attrName>
                                        </p:attrNameLst>
                                      </p:cBhvr>
                                      <p:to>
                                        <p:strVal val="visible"/>
                                      </p:to>
                                    </p:set>
                                    <p:anim calcmode="lin" valueType="num">
                                      <p:cBhvr additive="base">
                                        <p:cTn id="21" dur="500" fill="hold"/>
                                        <p:tgtEl>
                                          <p:spTgt spid="48537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8537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type="lt">
                                    <p:tmPct val="0"/>
                                  </p:iterate>
                                  <p:childTnLst>
                                    <p:set>
                                      <p:cBhvr>
                                        <p:cTn id="24" dur="1" fill="hold">
                                          <p:stCondLst>
                                            <p:cond delay="0"/>
                                          </p:stCondLst>
                                        </p:cTn>
                                        <p:tgtEl>
                                          <p:spTgt spid="485379">
                                            <p:txEl>
                                              <p:pRg st="4" end="4"/>
                                            </p:txEl>
                                          </p:spTgt>
                                        </p:tgtEl>
                                        <p:attrNameLst>
                                          <p:attrName>style.visibility</p:attrName>
                                        </p:attrNameLst>
                                      </p:cBhvr>
                                      <p:to>
                                        <p:strVal val="visible"/>
                                      </p:to>
                                    </p:set>
                                    <p:anim calcmode="lin" valueType="num">
                                      <p:cBhvr additive="base">
                                        <p:cTn id="25" dur="500" fill="hold"/>
                                        <p:tgtEl>
                                          <p:spTgt spid="4853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537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485379">
                                            <p:txEl>
                                              <p:pRg st="5" end="5"/>
                                            </p:txEl>
                                          </p:spTgt>
                                        </p:tgtEl>
                                        <p:attrNameLst>
                                          <p:attrName>style.visibility</p:attrName>
                                        </p:attrNameLst>
                                      </p:cBhvr>
                                      <p:to>
                                        <p:strVal val="visible"/>
                                      </p:to>
                                    </p:set>
                                    <p:anim calcmode="lin" valueType="num">
                                      <p:cBhvr additive="base">
                                        <p:cTn id="29" dur="500" fill="hold"/>
                                        <p:tgtEl>
                                          <p:spTgt spid="48537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537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iterate type="lt">
                                    <p:tmPct val="0"/>
                                  </p:iterate>
                                  <p:childTnLst>
                                    <p:set>
                                      <p:cBhvr>
                                        <p:cTn id="32" dur="1" fill="hold">
                                          <p:stCondLst>
                                            <p:cond delay="0"/>
                                          </p:stCondLst>
                                        </p:cTn>
                                        <p:tgtEl>
                                          <p:spTgt spid="485379">
                                            <p:txEl>
                                              <p:pRg st="6" end="6"/>
                                            </p:txEl>
                                          </p:spTgt>
                                        </p:tgtEl>
                                        <p:attrNameLst>
                                          <p:attrName>style.visibility</p:attrName>
                                        </p:attrNameLst>
                                      </p:cBhvr>
                                      <p:to>
                                        <p:strVal val="visible"/>
                                      </p:to>
                                    </p:set>
                                    <p:anim calcmode="lin" valueType="num">
                                      <p:cBhvr additive="base">
                                        <p:cTn id="33" dur="500" fill="hold"/>
                                        <p:tgtEl>
                                          <p:spTgt spid="48537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8537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iterate type="lt">
                                    <p:tmPct val="0"/>
                                  </p:iterate>
                                  <p:childTnLst>
                                    <p:set>
                                      <p:cBhvr>
                                        <p:cTn id="36" dur="1" fill="hold">
                                          <p:stCondLst>
                                            <p:cond delay="0"/>
                                          </p:stCondLst>
                                        </p:cTn>
                                        <p:tgtEl>
                                          <p:spTgt spid="485379">
                                            <p:txEl>
                                              <p:pRg st="7" end="7"/>
                                            </p:txEl>
                                          </p:spTgt>
                                        </p:tgtEl>
                                        <p:attrNameLst>
                                          <p:attrName>style.visibility</p:attrName>
                                        </p:attrNameLst>
                                      </p:cBhvr>
                                      <p:to>
                                        <p:strVal val="visible"/>
                                      </p:to>
                                    </p:set>
                                    <p:anim calcmode="lin" valueType="num">
                                      <p:cBhvr additive="base">
                                        <p:cTn id="37" dur="500" fill="hold"/>
                                        <p:tgtEl>
                                          <p:spTgt spid="48537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853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grpId="1" nodeType="clickEffect">
                                  <p:stCondLst>
                                    <p:cond delay="0"/>
                                  </p:stCondLst>
                                  <p:iterate type="lt">
                                    <p:tmPct val="0"/>
                                  </p:iterate>
                                  <p:childTnLst>
                                    <p:animEffect transition="out" filter="slide(fromBottom)">
                                      <p:cBhvr>
                                        <p:cTn id="42" dur="500"/>
                                        <p:tgtEl>
                                          <p:spTgt spid="485379">
                                            <p:txEl>
                                              <p:pRg st="0" end="0"/>
                                            </p:txEl>
                                          </p:spTgt>
                                        </p:tgtEl>
                                      </p:cBhvr>
                                    </p:animEffect>
                                    <p:set>
                                      <p:cBhvr>
                                        <p:cTn id="43" dur="1" fill="hold">
                                          <p:stCondLst>
                                            <p:cond delay="499"/>
                                          </p:stCondLst>
                                        </p:cTn>
                                        <p:tgtEl>
                                          <p:spTgt spid="485379">
                                            <p:txEl>
                                              <p:pRg st="0" end="0"/>
                                            </p:txEl>
                                          </p:spTgt>
                                        </p:tgtEl>
                                        <p:attrNameLst>
                                          <p:attrName>style.visibility</p:attrName>
                                        </p:attrNameLst>
                                      </p:cBhvr>
                                      <p:to>
                                        <p:strVal val="hidden"/>
                                      </p:to>
                                    </p:set>
                                  </p:childTnLst>
                                </p:cTn>
                              </p:par>
                              <p:par>
                                <p:cTn id="44" presetID="12" presetClass="exit" presetSubtype="4" fill="hold" grpId="1" nodeType="withEffect">
                                  <p:stCondLst>
                                    <p:cond delay="0"/>
                                  </p:stCondLst>
                                  <p:iterate type="lt">
                                    <p:tmPct val="0"/>
                                  </p:iterate>
                                  <p:childTnLst>
                                    <p:animEffect transition="out" filter="slide(fromBottom)">
                                      <p:cBhvr>
                                        <p:cTn id="45" dur="500"/>
                                        <p:tgtEl>
                                          <p:spTgt spid="485379">
                                            <p:txEl>
                                              <p:pRg st="1" end="1"/>
                                            </p:txEl>
                                          </p:spTgt>
                                        </p:tgtEl>
                                      </p:cBhvr>
                                    </p:animEffect>
                                    <p:set>
                                      <p:cBhvr>
                                        <p:cTn id="46" dur="1" fill="hold">
                                          <p:stCondLst>
                                            <p:cond delay="499"/>
                                          </p:stCondLst>
                                        </p:cTn>
                                        <p:tgtEl>
                                          <p:spTgt spid="485379">
                                            <p:txEl>
                                              <p:pRg st="1" end="1"/>
                                            </p:txEl>
                                          </p:spTgt>
                                        </p:tgtEl>
                                        <p:attrNameLst>
                                          <p:attrName>style.visibility</p:attrName>
                                        </p:attrNameLst>
                                      </p:cBhvr>
                                      <p:to>
                                        <p:strVal val="hidden"/>
                                      </p:to>
                                    </p:set>
                                  </p:childTnLst>
                                </p:cTn>
                              </p:par>
                              <p:par>
                                <p:cTn id="47" presetID="12" presetClass="exit" presetSubtype="4" fill="hold" grpId="1" nodeType="withEffect">
                                  <p:stCondLst>
                                    <p:cond delay="0"/>
                                  </p:stCondLst>
                                  <p:iterate type="lt">
                                    <p:tmPct val="0"/>
                                  </p:iterate>
                                  <p:childTnLst>
                                    <p:animEffect transition="out" filter="slide(fromBottom)">
                                      <p:cBhvr>
                                        <p:cTn id="48" dur="500"/>
                                        <p:tgtEl>
                                          <p:spTgt spid="485379">
                                            <p:txEl>
                                              <p:pRg st="2" end="2"/>
                                            </p:txEl>
                                          </p:spTgt>
                                        </p:tgtEl>
                                      </p:cBhvr>
                                    </p:animEffect>
                                    <p:set>
                                      <p:cBhvr>
                                        <p:cTn id="49" dur="1" fill="hold">
                                          <p:stCondLst>
                                            <p:cond delay="499"/>
                                          </p:stCondLst>
                                        </p:cTn>
                                        <p:tgtEl>
                                          <p:spTgt spid="485379">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2" presetClass="exit" presetSubtype="4" fill="hold" grpId="1" nodeType="clickEffect">
                                  <p:stCondLst>
                                    <p:cond delay="0"/>
                                  </p:stCondLst>
                                  <p:iterate type="lt">
                                    <p:tmPct val="0"/>
                                  </p:iterate>
                                  <p:childTnLst>
                                    <p:animEffect transition="out" filter="slide(fromBottom)">
                                      <p:cBhvr>
                                        <p:cTn id="53" dur="500"/>
                                        <p:tgtEl>
                                          <p:spTgt spid="485379">
                                            <p:txEl>
                                              <p:pRg st="3" end="3"/>
                                            </p:txEl>
                                          </p:spTgt>
                                        </p:tgtEl>
                                      </p:cBhvr>
                                    </p:animEffect>
                                    <p:set>
                                      <p:cBhvr>
                                        <p:cTn id="54" dur="1" fill="hold">
                                          <p:stCondLst>
                                            <p:cond delay="499"/>
                                          </p:stCondLst>
                                        </p:cTn>
                                        <p:tgtEl>
                                          <p:spTgt spid="485379">
                                            <p:txEl>
                                              <p:pRg st="3" end="3"/>
                                            </p:txEl>
                                          </p:spTgt>
                                        </p:tgtEl>
                                        <p:attrNameLst>
                                          <p:attrName>style.visibility</p:attrName>
                                        </p:attrNameLst>
                                      </p:cBhvr>
                                      <p:to>
                                        <p:strVal val="hidden"/>
                                      </p:to>
                                    </p:set>
                                  </p:childTnLst>
                                </p:cTn>
                              </p:par>
                              <p:par>
                                <p:cTn id="55" presetID="12" presetClass="exit" presetSubtype="4" fill="hold" grpId="1" nodeType="withEffect">
                                  <p:stCondLst>
                                    <p:cond delay="0"/>
                                  </p:stCondLst>
                                  <p:iterate type="lt">
                                    <p:tmPct val="0"/>
                                  </p:iterate>
                                  <p:childTnLst>
                                    <p:animEffect transition="out" filter="slide(fromBottom)">
                                      <p:cBhvr>
                                        <p:cTn id="56" dur="500"/>
                                        <p:tgtEl>
                                          <p:spTgt spid="485379">
                                            <p:txEl>
                                              <p:pRg st="4" end="4"/>
                                            </p:txEl>
                                          </p:spTgt>
                                        </p:tgtEl>
                                      </p:cBhvr>
                                    </p:animEffect>
                                    <p:set>
                                      <p:cBhvr>
                                        <p:cTn id="57" dur="1" fill="hold">
                                          <p:stCondLst>
                                            <p:cond delay="499"/>
                                          </p:stCondLst>
                                        </p:cTn>
                                        <p:tgtEl>
                                          <p:spTgt spid="485379">
                                            <p:txEl>
                                              <p:pRg st="4" end="4"/>
                                            </p:txEl>
                                          </p:spTgt>
                                        </p:tgtEl>
                                        <p:attrNameLst>
                                          <p:attrName>style.visibility</p:attrName>
                                        </p:attrNameLst>
                                      </p:cBhvr>
                                      <p:to>
                                        <p:strVal val="hidden"/>
                                      </p:to>
                                    </p:set>
                                  </p:childTnLst>
                                </p:cTn>
                              </p:par>
                              <p:par>
                                <p:cTn id="58" presetID="12" presetClass="exit" presetSubtype="4" fill="hold" grpId="1" nodeType="withEffect">
                                  <p:stCondLst>
                                    <p:cond delay="0"/>
                                  </p:stCondLst>
                                  <p:iterate type="lt">
                                    <p:tmPct val="0"/>
                                  </p:iterate>
                                  <p:childTnLst>
                                    <p:animEffect transition="out" filter="slide(fromBottom)">
                                      <p:cBhvr>
                                        <p:cTn id="59" dur="500"/>
                                        <p:tgtEl>
                                          <p:spTgt spid="485379">
                                            <p:txEl>
                                              <p:pRg st="5" end="5"/>
                                            </p:txEl>
                                          </p:spTgt>
                                        </p:tgtEl>
                                      </p:cBhvr>
                                    </p:animEffect>
                                    <p:set>
                                      <p:cBhvr>
                                        <p:cTn id="60" dur="1" fill="hold">
                                          <p:stCondLst>
                                            <p:cond delay="499"/>
                                          </p:stCondLst>
                                        </p:cTn>
                                        <p:tgtEl>
                                          <p:spTgt spid="485379">
                                            <p:txEl>
                                              <p:pRg st="5" end="5"/>
                                            </p:txEl>
                                          </p:spTgt>
                                        </p:tgtEl>
                                        <p:attrNameLst>
                                          <p:attrName>style.visibility</p:attrName>
                                        </p:attrNameLst>
                                      </p:cBhvr>
                                      <p:to>
                                        <p:strVal val="hidden"/>
                                      </p:to>
                                    </p:set>
                                  </p:childTnLst>
                                </p:cTn>
                              </p:par>
                              <p:par>
                                <p:cTn id="61" presetID="12" presetClass="exit" presetSubtype="4" fill="hold" grpId="1" nodeType="withEffect">
                                  <p:stCondLst>
                                    <p:cond delay="0"/>
                                  </p:stCondLst>
                                  <p:iterate type="lt">
                                    <p:tmPct val="0"/>
                                  </p:iterate>
                                  <p:childTnLst>
                                    <p:animEffect transition="out" filter="slide(fromBottom)">
                                      <p:cBhvr>
                                        <p:cTn id="62" dur="500"/>
                                        <p:tgtEl>
                                          <p:spTgt spid="485379">
                                            <p:txEl>
                                              <p:pRg st="6" end="6"/>
                                            </p:txEl>
                                          </p:spTgt>
                                        </p:tgtEl>
                                      </p:cBhvr>
                                    </p:animEffect>
                                    <p:set>
                                      <p:cBhvr>
                                        <p:cTn id="63" dur="1" fill="hold">
                                          <p:stCondLst>
                                            <p:cond delay="499"/>
                                          </p:stCondLst>
                                        </p:cTn>
                                        <p:tgtEl>
                                          <p:spTgt spid="485379">
                                            <p:txEl>
                                              <p:pRg st="6" end="6"/>
                                            </p:txEl>
                                          </p:spTgt>
                                        </p:tgtEl>
                                        <p:attrNameLst>
                                          <p:attrName>style.visibility</p:attrName>
                                        </p:attrNameLst>
                                      </p:cBhvr>
                                      <p:to>
                                        <p:strVal val="hidden"/>
                                      </p:to>
                                    </p:set>
                                  </p:childTnLst>
                                </p:cTn>
                              </p:par>
                              <p:par>
                                <p:cTn id="64" presetID="12" presetClass="exit" presetSubtype="4" fill="hold" grpId="1" nodeType="withEffect">
                                  <p:stCondLst>
                                    <p:cond delay="0"/>
                                  </p:stCondLst>
                                  <p:iterate type="lt">
                                    <p:tmPct val="0"/>
                                  </p:iterate>
                                  <p:childTnLst>
                                    <p:animEffect transition="out" filter="slide(fromBottom)">
                                      <p:cBhvr>
                                        <p:cTn id="65" dur="500"/>
                                        <p:tgtEl>
                                          <p:spTgt spid="485379">
                                            <p:txEl>
                                              <p:pRg st="7" end="7"/>
                                            </p:txEl>
                                          </p:spTgt>
                                        </p:tgtEl>
                                      </p:cBhvr>
                                    </p:animEffect>
                                    <p:set>
                                      <p:cBhvr>
                                        <p:cTn id="66" dur="1" fill="hold">
                                          <p:stCondLst>
                                            <p:cond delay="499"/>
                                          </p:stCondLst>
                                        </p:cTn>
                                        <p:tgtEl>
                                          <p:spTgt spid="485379">
                                            <p:txEl>
                                              <p:pRg st="7" end="7"/>
                                            </p:txEl>
                                          </p:spTgt>
                                        </p:tgtEl>
                                        <p:attrNameLst>
                                          <p:attrName>style.visibility</p:attrName>
                                        </p:attrNameLst>
                                      </p:cBhvr>
                                      <p:to>
                                        <p:strVal val="hidden"/>
                                      </p:to>
                                    </p:set>
                                  </p:childTnLst>
                                </p:cTn>
                              </p:par>
                              <p:par>
                                <p:cTn id="67" presetID="12" presetClass="exit" presetSubtype="4" fill="hold" grpId="0" nodeType="withEffect">
                                  <p:stCondLst>
                                    <p:cond delay="0"/>
                                  </p:stCondLst>
                                  <p:iterate type="lt">
                                    <p:tmPct val="0"/>
                                  </p:iterate>
                                  <p:childTnLst>
                                    <p:animEffect transition="out" filter="slide(fromBottom)">
                                      <p:cBhvr>
                                        <p:cTn id="68" dur="500"/>
                                        <p:tgtEl>
                                          <p:spTgt spid="485378"/>
                                        </p:tgtEl>
                                      </p:cBhvr>
                                    </p:animEffect>
                                    <p:set>
                                      <p:cBhvr>
                                        <p:cTn id="69" dur="1" fill="hold">
                                          <p:stCondLst>
                                            <p:cond delay="499"/>
                                          </p:stCondLst>
                                        </p:cTn>
                                        <p:tgtEl>
                                          <p:spTgt spid="4853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p:bldP spid="485379" grpId="0" build="p"/>
      <p:bldP spid="485379"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1258888" y="260350"/>
            <a:ext cx="7200900" cy="649288"/>
          </a:xfrm>
        </p:spPr>
        <p:txBody>
          <a:bodyPr/>
          <a:lstStyle/>
          <a:p>
            <a:pPr eaLnBrk="1" hangingPunct="1"/>
            <a:r>
              <a:rPr lang="en-US" altLang="en-US" b="1" smtClean="0">
                <a:latin typeface="Tahoma" panose="020B0604030504040204" pitchFamily="34" charset="0"/>
              </a:rPr>
              <a:t>Odds &amp; Ends</a:t>
            </a:r>
            <a:endParaRPr lang="uk-UA" altLang="en-US" b="1" smtClean="0">
              <a:latin typeface="Tahoma" panose="020B0604030504040204" pitchFamily="34" charset="0"/>
            </a:endParaRPr>
          </a:p>
        </p:txBody>
      </p:sp>
      <p:sp>
        <p:nvSpPr>
          <p:cNvPr id="487427" name="Rectangle 3"/>
          <p:cNvSpPr>
            <a:spLocks noGrp="1" noChangeArrowheads="1"/>
          </p:cNvSpPr>
          <p:nvPr>
            <p:ph type="body" idx="1"/>
          </p:nvPr>
        </p:nvSpPr>
        <p:spPr>
          <a:xfrm>
            <a:off x="1187450" y="1665288"/>
            <a:ext cx="6769100" cy="4643437"/>
          </a:xfrm>
        </p:spPr>
        <p:txBody>
          <a:bodyPr/>
          <a:lstStyle/>
          <a:p>
            <a:pPr eaLnBrk="1" hangingPunct="1"/>
            <a:r>
              <a:rPr lang="en-US" altLang="ko-KR" sz="2400" b="1" smtClean="0">
                <a:solidFill>
                  <a:schemeClr val="accent2"/>
                </a:solidFill>
                <a:latin typeface="Verdana" panose="020B0604030504040204" pitchFamily="34" charset="0"/>
                <a:ea typeface="굴림" pitchFamily="34" charset="-127"/>
              </a:rPr>
              <a:t>Constitution Structure</a:t>
            </a:r>
          </a:p>
          <a:p>
            <a:pPr lvl="1" eaLnBrk="1" hangingPunct="1"/>
            <a:r>
              <a:rPr lang="en-US" altLang="ko-KR" smtClean="0">
                <a:solidFill>
                  <a:schemeClr val="accent1"/>
                </a:solidFill>
                <a:latin typeface="Verdana" panose="020B0604030504040204" pitchFamily="34" charset="0"/>
                <a:ea typeface="굴림" pitchFamily="34" charset="-127"/>
              </a:rPr>
              <a:t>Preamble</a:t>
            </a:r>
          </a:p>
          <a:p>
            <a:pPr lvl="1" eaLnBrk="1" hangingPunct="1"/>
            <a:r>
              <a:rPr lang="en-US" altLang="ko-KR" smtClean="0">
                <a:solidFill>
                  <a:schemeClr val="accent1"/>
                </a:solidFill>
                <a:latin typeface="Verdana" panose="020B0604030504040204" pitchFamily="34" charset="0"/>
                <a:ea typeface="굴림" pitchFamily="34" charset="-127"/>
              </a:rPr>
              <a:t>Articles (7)</a:t>
            </a:r>
          </a:p>
          <a:p>
            <a:pPr lvl="1" eaLnBrk="1" hangingPunct="1"/>
            <a:r>
              <a:rPr lang="en-US" altLang="ko-KR" smtClean="0">
                <a:solidFill>
                  <a:schemeClr val="accent1"/>
                </a:solidFill>
                <a:latin typeface="Verdana" panose="020B0604030504040204" pitchFamily="34" charset="0"/>
                <a:ea typeface="굴림" pitchFamily="34" charset="-127"/>
              </a:rPr>
              <a:t>Amendments (27)</a:t>
            </a:r>
          </a:p>
          <a:p>
            <a:pPr lvl="2" eaLnBrk="1" hangingPunct="1"/>
            <a:r>
              <a:rPr lang="en-US" altLang="ko-KR" smtClean="0">
                <a:solidFill>
                  <a:schemeClr val="accent1"/>
                </a:solidFill>
                <a:latin typeface="Verdana" panose="020B0604030504040204" pitchFamily="34" charset="0"/>
                <a:ea typeface="굴림" pitchFamily="34" charset="-127"/>
              </a:rPr>
              <a:t>1</a:t>
            </a:r>
            <a:r>
              <a:rPr lang="en-US" altLang="ko-KR" baseline="30000" smtClean="0">
                <a:solidFill>
                  <a:schemeClr val="accent1"/>
                </a:solidFill>
                <a:latin typeface="Verdana" panose="020B0604030504040204" pitchFamily="34" charset="0"/>
                <a:ea typeface="굴림" pitchFamily="34" charset="-127"/>
              </a:rPr>
              <a:t>st</a:t>
            </a:r>
            <a:r>
              <a:rPr lang="en-US" altLang="ko-KR" smtClean="0">
                <a:solidFill>
                  <a:schemeClr val="accent1"/>
                </a:solidFill>
                <a:latin typeface="Verdana" panose="020B0604030504040204" pitchFamily="34" charset="0"/>
                <a:ea typeface="굴림" pitchFamily="34" charset="-127"/>
              </a:rPr>
              <a:t> Ten known as the Bill of Rights</a:t>
            </a:r>
          </a:p>
        </p:txBody>
      </p:sp>
    </p:spTree>
    <p:extLst>
      <p:ext uri="{BB962C8B-B14F-4D97-AF65-F5344CB8AC3E}">
        <p14:creationId xmlns:p14="http://schemas.microsoft.com/office/powerpoint/2010/main" val="1831684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0"/>
                                  </p:iterate>
                                  <p:childTnLst>
                                    <p:set>
                                      <p:cBhvr>
                                        <p:cTn id="6" dur="1" fill="hold">
                                          <p:stCondLst>
                                            <p:cond delay="0"/>
                                          </p:stCondLst>
                                        </p:cTn>
                                        <p:tgtEl>
                                          <p:spTgt spid="487427">
                                            <p:txEl>
                                              <p:pRg st="0" end="0"/>
                                            </p:txEl>
                                          </p:spTgt>
                                        </p:tgtEl>
                                        <p:attrNameLst>
                                          <p:attrName>style.visibility</p:attrName>
                                        </p:attrNameLst>
                                      </p:cBhvr>
                                      <p:to>
                                        <p:strVal val="visible"/>
                                      </p:to>
                                    </p:set>
                                    <p:anim calcmode="lin" valueType="num">
                                      <p:cBhvr additive="base">
                                        <p:cTn id="7" dur="500" fill="hold"/>
                                        <p:tgtEl>
                                          <p:spTgt spid="487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74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lt">
                                    <p:tmPct val="0"/>
                                  </p:iterate>
                                  <p:childTnLst>
                                    <p:set>
                                      <p:cBhvr>
                                        <p:cTn id="10" dur="1" fill="hold">
                                          <p:stCondLst>
                                            <p:cond delay="0"/>
                                          </p:stCondLst>
                                        </p:cTn>
                                        <p:tgtEl>
                                          <p:spTgt spid="487427">
                                            <p:txEl>
                                              <p:pRg st="1" end="1"/>
                                            </p:txEl>
                                          </p:spTgt>
                                        </p:tgtEl>
                                        <p:attrNameLst>
                                          <p:attrName>style.visibility</p:attrName>
                                        </p:attrNameLst>
                                      </p:cBhvr>
                                      <p:to>
                                        <p:strVal val="visible"/>
                                      </p:to>
                                    </p:set>
                                    <p:anim calcmode="lin" valueType="num">
                                      <p:cBhvr additive="base">
                                        <p:cTn id="11" dur="500" fill="hold"/>
                                        <p:tgtEl>
                                          <p:spTgt spid="4874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74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type="lt">
                                    <p:tmPct val="0"/>
                                  </p:iterate>
                                  <p:childTnLst>
                                    <p:set>
                                      <p:cBhvr>
                                        <p:cTn id="14" dur="1" fill="hold">
                                          <p:stCondLst>
                                            <p:cond delay="0"/>
                                          </p:stCondLst>
                                        </p:cTn>
                                        <p:tgtEl>
                                          <p:spTgt spid="487427">
                                            <p:txEl>
                                              <p:pRg st="2" end="2"/>
                                            </p:txEl>
                                          </p:spTgt>
                                        </p:tgtEl>
                                        <p:attrNameLst>
                                          <p:attrName>style.visibility</p:attrName>
                                        </p:attrNameLst>
                                      </p:cBhvr>
                                      <p:to>
                                        <p:strVal val="visible"/>
                                      </p:to>
                                    </p:set>
                                    <p:anim calcmode="lin" valueType="num">
                                      <p:cBhvr additive="base">
                                        <p:cTn id="15" dur="500" fill="hold"/>
                                        <p:tgtEl>
                                          <p:spTgt spid="4874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74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lt">
                                    <p:tmPct val="0"/>
                                  </p:iterate>
                                  <p:childTnLst>
                                    <p:set>
                                      <p:cBhvr>
                                        <p:cTn id="18" dur="1" fill="hold">
                                          <p:stCondLst>
                                            <p:cond delay="0"/>
                                          </p:stCondLst>
                                        </p:cTn>
                                        <p:tgtEl>
                                          <p:spTgt spid="487427">
                                            <p:txEl>
                                              <p:pRg st="3" end="3"/>
                                            </p:txEl>
                                          </p:spTgt>
                                        </p:tgtEl>
                                        <p:attrNameLst>
                                          <p:attrName>style.visibility</p:attrName>
                                        </p:attrNameLst>
                                      </p:cBhvr>
                                      <p:to>
                                        <p:strVal val="visible"/>
                                      </p:to>
                                    </p:set>
                                    <p:anim calcmode="lin" valueType="num">
                                      <p:cBhvr additive="base">
                                        <p:cTn id="19" dur="500" fill="hold"/>
                                        <p:tgtEl>
                                          <p:spTgt spid="4874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74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type="lt">
                                    <p:tmPct val="0"/>
                                  </p:iterate>
                                  <p:childTnLst>
                                    <p:set>
                                      <p:cBhvr>
                                        <p:cTn id="22" dur="1" fill="hold">
                                          <p:stCondLst>
                                            <p:cond delay="0"/>
                                          </p:stCondLst>
                                        </p:cTn>
                                        <p:tgtEl>
                                          <p:spTgt spid="487427">
                                            <p:txEl>
                                              <p:pRg st="4" end="4"/>
                                            </p:txEl>
                                          </p:spTgt>
                                        </p:tgtEl>
                                        <p:attrNameLst>
                                          <p:attrName>style.visibility</p:attrName>
                                        </p:attrNameLst>
                                      </p:cBhvr>
                                      <p:to>
                                        <p:strVal val="visible"/>
                                      </p:to>
                                    </p:set>
                                    <p:anim calcmode="lin" valueType="num">
                                      <p:cBhvr additive="base">
                                        <p:cTn id="23" dur="500" fill="hold"/>
                                        <p:tgtEl>
                                          <p:spTgt spid="4874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874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grpId="1" nodeType="clickEffect">
                                  <p:stCondLst>
                                    <p:cond delay="0"/>
                                  </p:stCondLst>
                                  <p:iterate type="lt">
                                    <p:tmPct val="0"/>
                                  </p:iterate>
                                  <p:childTnLst>
                                    <p:animEffect transition="out" filter="slide(fromBottom)">
                                      <p:cBhvr>
                                        <p:cTn id="28" dur="500"/>
                                        <p:tgtEl>
                                          <p:spTgt spid="487427">
                                            <p:txEl>
                                              <p:pRg st="0" end="0"/>
                                            </p:txEl>
                                          </p:spTgt>
                                        </p:tgtEl>
                                      </p:cBhvr>
                                    </p:animEffect>
                                    <p:set>
                                      <p:cBhvr>
                                        <p:cTn id="29" dur="1" fill="hold">
                                          <p:stCondLst>
                                            <p:cond delay="499"/>
                                          </p:stCondLst>
                                        </p:cTn>
                                        <p:tgtEl>
                                          <p:spTgt spid="487427">
                                            <p:txEl>
                                              <p:pRg st="0" end="0"/>
                                            </p:txEl>
                                          </p:spTgt>
                                        </p:tgtEl>
                                        <p:attrNameLst>
                                          <p:attrName>style.visibility</p:attrName>
                                        </p:attrNameLst>
                                      </p:cBhvr>
                                      <p:to>
                                        <p:strVal val="hidden"/>
                                      </p:to>
                                    </p:set>
                                  </p:childTnLst>
                                </p:cTn>
                              </p:par>
                              <p:par>
                                <p:cTn id="30" presetID="12" presetClass="exit" presetSubtype="4" fill="hold" grpId="1" nodeType="withEffect">
                                  <p:stCondLst>
                                    <p:cond delay="0"/>
                                  </p:stCondLst>
                                  <p:iterate type="lt">
                                    <p:tmPct val="0"/>
                                  </p:iterate>
                                  <p:childTnLst>
                                    <p:animEffect transition="out" filter="slide(fromBottom)">
                                      <p:cBhvr>
                                        <p:cTn id="31" dur="500"/>
                                        <p:tgtEl>
                                          <p:spTgt spid="487427">
                                            <p:txEl>
                                              <p:pRg st="1" end="1"/>
                                            </p:txEl>
                                          </p:spTgt>
                                        </p:tgtEl>
                                      </p:cBhvr>
                                    </p:animEffect>
                                    <p:set>
                                      <p:cBhvr>
                                        <p:cTn id="32" dur="1" fill="hold">
                                          <p:stCondLst>
                                            <p:cond delay="499"/>
                                          </p:stCondLst>
                                        </p:cTn>
                                        <p:tgtEl>
                                          <p:spTgt spid="487427">
                                            <p:txEl>
                                              <p:pRg st="1" end="1"/>
                                            </p:txEl>
                                          </p:spTgt>
                                        </p:tgtEl>
                                        <p:attrNameLst>
                                          <p:attrName>style.visibility</p:attrName>
                                        </p:attrNameLst>
                                      </p:cBhvr>
                                      <p:to>
                                        <p:strVal val="hidden"/>
                                      </p:to>
                                    </p:set>
                                  </p:childTnLst>
                                </p:cTn>
                              </p:par>
                              <p:par>
                                <p:cTn id="33" presetID="12" presetClass="exit" presetSubtype="4" fill="hold" grpId="1" nodeType="withEffect">
                                  <p:stCondLst>
                                    <p:cond delay="0"/>
                                  </p:stCondLst>
                                  <p:iterate type="lt">
                                    <p:tmPct val="0"/>
                                  </p:iterate>
                                  <p:childTnLst>
                                    <p:animEffect transition="out" filter="slide(fromBottom)">
                                      <p:cBhvr>
                                        <p:cTn id="34" dur="500"/>
                                        <p:tgtEl>
                                          <p:spTgt spid="487427">
                                            <p:txEl>
                                              <p:pRg st="2" end="2"/>
                                            </p:txEl>
                                          </p:spTgt>
                                        </p:tgtEl>
                                      </p:cBhvr>
                                    </p:animEffect>
                                    <p:set>
                                      <p:cBhvr>
                                        <p:cTn id="35" dur="1" fill="hold">
                                          <p:stCondLst>
                                            <p:cond delay="499"/>
                                          </p:stCondLst>
                                        </p:cTn>
                                        <p:tgtEl>
                                          <p:spTgt spid="487427">
                                            <p:txEl>
                                              <p:pRg st="2" end="2"/>
                                            </p:txEl>
                                          </p:spTgt>
                                        </p:tgtEl>
                                        <p:attrNameLst>
                                          <p:attrName>style.visibility</p:attrName>
                                        </p:attrNameLst>
                                      </p:cBhvr>
                                      <p:to>
                                        <p:strVal val="hidden"/>
                                      </p:to>
                                    </p:set>
                                  </p:childTnLst>
                                </p:cTn>
                              </p:par>
                              <p:par>
                                <p:cTn id="36" presetID="12" presetClass="exit" presetSubtype="4" fill="hold" grpId="1" nodeType="withEffect">
                                  <p:stCondLst>
                                    <p:cond delay="0"/>
                                  </p:stCondLst>
                                  <p:iterate type="lt">
                                    <p:tmPct val="0"/>
                                  </p:iterate>
                                  <p:childTnLst>
                                    <p:animEffect transition="out" filter="slide(fromBottom)">
                                      <p:cBhvr>
                                        <p:cTn id="37" dur="500"/>
                                        <p:tgtEl>
                                          <p:spTgt spid="487427">
                                            <p:txEl>
                                              <p:pRg st="3" end="3"/>
                                            </p:txEl>
                                          </p:spTgt>
                                        </p:tgtEl>
                                      </p:cBhvr>
                                    </p:animEffect>
                                    <p:set>
                                      <p:cBhvr>
                                        <p:cTn id="38" dur="1" fill="hold">
                                          <p:stCondLst>
                                            <p:cond delay="499"/>
                                          </p:stCondLst>
                                        </p:cTn>
                                        <p:tgtEl>
                                          <p:spTgt spid="487427">
                                            <p:txEl>
                                              <p:pRg st="3" end="3"/>
                                            </p:txEl>
                                          </p:spTgt>
                                        </p:tgtEl>
                                        <p:attrNameLst>
                                          <p:attrName>style.visibility</p:attrName>
                                        </p:attrNameLst>
                                      </p:cBhvr>
                                      <p:to>
                                        <p:strVal val="hidden"/>
                                      </p:to>
                                    </p:set>
                                  </p:childTnLst>
                                </p:cTn>
                              </p:par>
                              <p:par>
                                <p:cTn id="39" presetID="12" presetClass="exit" presetSubtype="4" fill="hold" grpId="1" nodeType="withEffect">
                                  <p:stCondLst>
                                    <p:cond delay="0"/>
                                  </p:stCondLst>
                                  <p:iterate type="lt">
                                    <p:tmPct val="0"/>
                                  </p:iterate>
                                  <p:childTnLst>
                                    <p:animEffect transition="out" filter="slide(fromBottom)">
                                      <p:cBhvr>
                                        <p:cTn id="40" dur="500"/>
                                        <p:tgtEl>
                                          <p:spTgt spid="487427">
                                            <p:txEl>
                                              <p:pRg st="4" end="4"/>
                                            </p:txEl>
                                          </p:spTgt>
                                        </p:tgtEl>
                                      </p:cBhvr>
                                    </p:animEffect>
                                    <p:set>
                                      <p:cBhvr>
                                        <p:cTn id="41" dur="1" fill="hold">
                                          <p:stCondLst>
                                            <p:cond delay="499"/>
                                          </p:stCondLst>
                                        </p:cTn>
                                        <p:tgtEl>
                                          <p:spTgt spid="487427">
                                            <p:txEl>
                                              <p:pRg st="4" end="4"/>
                                            </p:txEl>
                                          </p:spTgt>
                                        </p:tgtEl>
                                        <p:attrNameLst>
                                          <p:attrName>style.visibility</p:attrName>
                                        </p:attrNameLst>
                                      </p:cBhvr>
                                      <p:to>
                                        <p:strVal val="hidden"/>
                                      </p:to>
                                    </p:set>
                                  </p:childTnLst>
                                </p:cTn>
                              </p:par>
                              <p:par>
                                <p:cTn id="42" presetID="12" presetClass="exit" presetSubtype="4" fill="hold" grpId="0" nodeType="withEffect">
                                  <p:stCondLst>
                                    <p:cond delay="0"/>
                                  </p:stCondLst>
                                  <p:iterate type="lt">
                                    <p:tmPct val="0"/>
                                  </p:iterate>
                                  <p:childTnLst>
                                    <p:animEffect transition="out" filter="slide(fromBottom)">
                                      <p:cBhvr>
                                        <p:cTn id="43" dur="500"/>
                                        <p:tgtEl>
                                          <p:spTgt spid="487426"/>
                                        </p:tgtEl>
                                      </p:cBhvr>
                                    </p:animEffect>
                                    <p:set>
                                      <p:cBhvr>
                                        <p:cTn id="44" dur="1" fill="hold">
                                          <p:stCondLst>
                                            <p:cond delay="499"/>
                                          </p:stCondLst>
                                        </p:cTn>
                                        <p:tgtEl>
                                          <p:spTgt spid="4874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6" grpId="0"/>
      <p:bldP spid="487427" grpId="0" build="p"/>
      <p:bldP spid="487427"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altLang="en-US" b="1" smtClean="0"/>
              <a:t>Principles of Government</a:t>
            </a:r>
          </a:p>
        </p:txBody>
      </p:sp>
      <p:sp>
        <p:nvSpPr>
          <p:cNvPr id="6147" name="Content Placeholder 2"/>
          <p:cNvSpPr>
            <a:spLocks noGrp="1"/>
          </p:cNvSpPr>
          <p:nvPr>
            <p:ph idx="1"/>
          </p:nvPr>
        </p:nvSpPr>
        <p:spPr>
          <a:xfrm>
            <a:off x="609600" y="1371600"/>
            <a:ext cx="7772400" cy="5327650"/>
          </a:xfrm>
        </p:spPr>
        <p:txBody>
          <a:bodyPr/>
          <a:lstStyle/>
          <a:p>
            <a:pPr eaLnBrk="1" hangingPunct="1"/>
            <a:r>
              <a:rPr lang="en-US" altLang="en-US" b="1" smtClean="0"/>
              <a:t>Social Contract- an agreement to create a government and consent to its law</a:t>
            </a:r>
          </a:p>
          <a:p>
            <a:pPr lvl="1" eaLnBrk="1" hangingPunct="1"/>
            <a:r>
              <a:rPr lang="en-US" altLang="en-US" smtClean="0"/>
              <a:t>Imaginary contract that is followed because it is what is accepted.</a:t>
            </a:r>
          </a:p>
          <a:p>
            <a:pPr eaLnBrk="1" hangingPunct="1"/>
            <a:r>
              <a:rPr lang="en-US" altLang="en-US" b="1" smtClean="0"/>
              <a:t>Supremacy Clause- the supreme law (Trumps all other laws)</a:t>
            </a:r>
          </a:p>
          <a:p>
            <a:pPr lvl="1" eaLnBrk="1" hangingPunct="1"/>
            <a:r>
              <a:rPr lang="en-US" altLang="en-US" smtClean="0"/>
              <a:t>Constitution</a:t>
            </a:r>
          </a:p>
          <a:p>
            <a:pPr lvl="1" eaLnBrk="1" hangingPunct="1"/>
            <a:r>
              <a:rPr lang="en-US" altLang="en-US" smtClean="0"/>
              <a:t>Supreme Court Decision (Interpretation)</a:t>
            </a:r>
          </a:p>
          <a:p>
            <a:pPr eaLnBrk="1" hangingPunct="1"/>
            <a:endParaRPr lang="en-US" altLang="en-US" smtClean="0"/>
          </a:p>
        </p:txBody>
      </p:sp>
    </p:spTree>
    <p:extLst>
      <p:ext uri="{BB962C8B-B14F-4D97-AF65-F5344CB8AC3E}">
        <p14:creationId xmlns:p14="http://schemas.microsoft.com/office/powerpoint/2010/main" val="183306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smtClean="0"/>
              <a:t>Principles of Government</a:t>
            </a:r>
          </a:p>
        </p:txBody>
      </p:sp>
      <p:sp>
        <p:nvSpPr>
          <p:cNvPr id="7171" name="Content Placeholder 2"/>
          <p:cNvSpPr>
            <a:spLocks noGrp="1"/>
          </p:cNvSpPr>
          <p:nvPr>
            <p:ph idx="1"/>
          </p:nvPr>
        </p:nvSpPr>
        <p:spPr>
          <a:xfrm>
            <a:off x="762000" y="1295400"/>
            <a:ext cx="7488238" cy="5327650"/>
          </a:xfrm>
        </p:spPr>
        <p:txBody>
          <a:bodyPr/>
          <a:lstStyle/>
          <a:p>
            <a:pPr eaLnBrk="1" hangingPunct="1"/>
            <a:r>
              <a:rPr lang="en-US" altLang="en-US" b="1" smtClean="0"/>
              <a:t>Necessary and Proper clause</a:t>
            </a:r>
          </a:p>
          <a:p>
            <a:pPr marL="742950" lvl="2" indent="-342900" eaLnBrk="1" hangingPunct="1"/>
            <a:r>
              <a:rPr lang="en-US" altLang="en-US" b="1" smtClean="0"/>
              <a:t>Congress has power to make all Laws which shall be necessary and proper for carrying out the mandates of the Constitution</a:t>
            </a:r>
          </a:p>
          <a:p>
            <a:pPr eaLnBrk="1" hangingPunct="1"/>
            <a:r>
              <a:rPr lang="en-US" altLang="en-US" b="1" smtClean="0"/>
              <a:t>Unalienable Rights</a:t>
            </a:r>
          </a:p>
          <a:p>
            <a:pPr marL="742950" lvl="2" indent="-342900" eaLnBrk="1" hangingPunct="1"/>
            <a:r>
              <a:rPr lang="en-US" altLang="en-US" b="1" smtClean="0"/>
              <a:t>Not to be separated, taken away or given away</a:t>
            </a:r>
          </a:p>
          <a:p>
            <a:pPr marL="742950" lvl="2" indent="-342900" eaLnBrk="1" hangingPunct="1"/>
            <a:r>
              <a:rPr lang="en-US" altLang="en-US" b="1" smtClean="0"/>
              <a:t>The Bill of Rights outlines unalienable rights for U.S. Citizens</a:t>
            </a:r>
          </a:p>
          <a:p>
            <a:pPr eaLnBrk="1" hangingPunct="1"/>
            <a:r>
              <a:rPr lang="en-US" altLang="en-US" b="1" smtClean="0"/>
              <a:t>Direct Democracy</a:t>
            </a:r>
          </a:p>
          <a:p>
            <a:pPr marL="742950" lvl="2" indent="-342900" eaLnBrk="1" hangingPunct="1"/>
            <a:r>
              <a:rPr lang="en-US" altLang="en-US" b="1" smtClean="0"/>
              <a:t>People vote on the laws themselves</a:t>
            </a:r>
          </a:p>
          <a:p>
            <a:pPr marL="742950" lvl="2" indent="-342900" eaLnBrk="1" hangingPunct="1"/>
            <a:endParaRPr lang="en-US" altLang="en-US" b="1" smtClean="0"/>
          </a:p>
          <a:p>
            <a:endParaRPr lang="en-US" altLang="en-US" smtClean="0"/>
          </a:p>
        </p:txBody>
      </p:sp>
    </p:spTree>
    <p:extLst>
      <p:ext uri="{BB962C8B-B14F-4D97-AF65-F5344CB8AC3E}">
        <p14:creationId xmlns:p14="http://schemas.microsoft.com/office/powerpoint/2010/main" val="15530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58888" y="260350"/>
            <a:ext cx="7200900" cy="649288"/>
          </a:xfrm>
        </p:spPr>
        <p:txBody>
          <a:bodyPr/>
          <a:lstStyle/>
          <a:p>
            <a:pPr eaLnBrk="1" hangingPunct="1"/>
            <a:r>
              <a:rPr lang="en-US" altLang="en-US" sz="2800" b="1" smtClean="0">
                <a:latin typeface="Tahoma" panose="020B0604030504040204" pitchFamily="34" charset="0"/>
              </a:rPr>
              <a:t>Principles of American Government</a:t>
            </a:r>
            <a:endParaRPr lang="uk-UA" altLang="en-US" sz="2800" b="1" smtClean="0">
              <a:latin typeface="Tahoma" panose="020B0604030504040204" pitchFamily="34" charset="0"/>
            </a:endParaRPr>
          </a:p>
        </p:txBody>
      </p:sp>
      <p:sp>
        <p:nvSpPr>
          <p:cNvPr id="452611" name="Rectangle 3"/>
          <p:cNvSpPr>
            <a:spLocks noGrp="1" noChangeArrowheads="1"/>
          </p:cNvSpPr>
          <p:nvPr>
            <p:ph type="body" idx="1"/>
          </p:nvPr>
        </p:nvSpPr>
        <p:spPr>
          <a:xfrm>
            <a:off x="609600" y="1665288"/>
            <a:ext cx="7346950" cy="4643437"/>
          </a:xfrm>
        </p:spPr>
        <p:txBody>
          <a:bodyPr/>
          <a:lstStyle/>
          <a:p>
            <a:pPr eaLnBrk="1" hangingPunct="1"/>
            <a:r>
              <a:rPr lang="en-US" altLang="ko-KR" sz="2400" b="1" smtClean="0">
                <a:solidFill>
                  <a:schemeClr val="accent2"/>
                </a:solidFill>
                <a:latin typeface="Verdana" panose="020B0604030504040204" pitchFamily="34" charset="0"/>
                <a:ea typeface="굴림" pitchFamily="34" charset="-127"/>
              </a:rPr>
              <a:t>Majority Rules / Minority Rights</a:t>
            </a:r>
          </a:p>
          <a:p>
            <a:pPr lvl="1" eaLnBrk="1" hangingPunct="1"/>
            <a:r>
              <a:rPr lang="en-US" altLang="ko-KR" sz="2000" smtClean="0">
                <a:solidFill>
                  <a:schemeClr val="accent1"/>
                </a:solidFill>
                <a:latin typeface="Verdana" panose="020B0604030504040204" pitchFamily="34" charset="0"/>
                <a:ea typeface="굴림" pitchFamily="34" charset="-127"/>
              </a:rPr>
              <a:t>The majority has power in the government</a:t>
            </a:r>
          </a:p>
          <a:p>
            <a:pPr lvl="1" eaLnBrk="1" hangingPunct="1"/>
            <a:r>
              <a:rPr lang="en-US" altLang="ko-KR" sz="2000" smtClean="0">
                <a:solidFill>
                  <a:schemeClr val="accent1"/>
                </a:solidFill>
                <a:latin typeface="Verdana" panose="020B0604030504040204" pitchFamily="34" charset="0"/>
                <a:ea typeface="굴림" pitchFamily="34" charset="-127"/>
              </a:rPr>
              <a:t>However, the Bill of Rights keeps the Majority from taking certain rights away from the minority</a:t>
            </a:r>
          </a:p>
          <a:p>
            <a:pPr lvl="1" eaLnBrk="1" hangingPunct="1"/>
            <a:r>
              <a:rPr lang="en-US" altLang="ko-KR" sz="2000" smtClean="0">
                <a:solidFill>
                  <a:schemeClr val="accent1"/>
                </a:solidFill>
                <a:latin typeface="Verdana" panose="020B0604030504040204" pitchFamily="34" charset="0"/>
                <a:ea typeface="굴림" pitchFamily="34" charset="-127"/>
              </a:rPr>
              <a:t>You are innocent until </a:t>
            </a:r>
            <a:r>
              <a:rPr lang="en-US" altLang="ko-KR" sz="2000" u="sng" smtClean="0">
                <a:solidFill>
                  <a:schemeClr val="accent1"/>
                </a:solidFill>
                <a:latin typeface="Verdana" panose="020B0604030504040204" pitchFamily="34" charset="0"/>
                <a:ea typeface="굴림" pitchFamily="34" charset="-127"/>
              </a:rPr>
              <a:t>proven</a:t>
            </a:r>
            <a:r>
              <a:rPr lang="en-US" altLang="ko-KR" sz="2000" smtClean="0">
                <a:solidFill>
                  <a:schemeClr val="accent1"/>
                </a:solidFill>
                <a:latin typeface="Verdana" panose="020B0604030504040204" pitchFamily="34" charset="0"/>
                <a:ea typeface="굴림" pitchFamily="34" charset="-127"/>
              </a:rPr>
              <a:t> guilty in our society</a:t>
            </a:r>
          </a:p>
          <a:p>
            <a:pPr eaLnBrk="1" hangingPunct="1"/>
            <a:r>
              <a:rPr lang="en-US" altLang="ko-KR" sz="2400" b="1" smtClean="0">
                <a:solidFill>
                  <a:srgbClr val="FF0000"/>
                </a:solidFill>
                <a:latin typeface="Verdana" panose="020B0604030504040204" pitchFamily="34" charset="0"/>
                <a:ea typeface="굴림" pitchFamily="34" charset="-127"/>
              </a:rPr>
              <a:t>Separation of Power</a:t>
            </a:r>
            <a:r>
              <a:rPr lang="en-US" altLang="ko-KR" sz="2400" b="1" smtClean="0">
                <a:solidFill>
                  <a:schemeClr val="accent1"/>
                </a:solidFill>
                <a:latin typeface="Verdana" panose="020B0604030504040204" pitchFamily="34" charset="0"/>
                <a:ea typeface="굴림" pitchFamily="34" charset="-127"/>
              </a:rPr>
              <a:t>- </a:t>
            </a:r>
            <a:r>
              <a:rPr lang="en-US" altLang="ko-KR" sz="2000" b="1" smtClean="0">
                <a:solidFill>
                  <a:schemeClr val="accent1"/>
                </a:solidFill>
                <a:latin typeface="Verdana" panose="020B0604030504040204" pitchFamily="34" charset="0"/>
                <a:ea typeface="굴림" pitchFamily="34" charset="-127"/>
              </a:rPr>
              <a:t>each individual branch has its own power</a:t>
            </a:r>
          </a:p>
          <a:p>
            <a:pPr lvl="1" eaLnBrk="1" hangingPunct="1"/>
            <a:r>
              <a:rPr lang="en-US" altLang="ko-KR" sz="2000" smtClean="0">
                <a:solidFill>
                  <a:schemeClr val="accent1"/>
                </a:solidFill>
                <a:latin typeface="Verdana" panose="020B0604030504040204" pitchFamily="34" charset="0"/>
                <a:ea typeface="굴림" pitchFamily="34" charset="-127"/>
              </a:rPr>
              <a:t>Keeps each branch from becoming more powerful than the other</a:t>
            </a:r>
          </a:p>
        </p:txBody>
      </p:sp>
    </p:spTree>
    <p:extLst>
      <p:ext uri="{BB962C8B-B14F-4D97-AF65-F5344CB8AC3E}">
        <p14:creationId xmlns:p14="http://schemas.microsoft.com/office/powerpoint/2010/main" val="1753316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0"/>
                                  </p:iterate>
                                  <p:childTnLst>
                                    <p:set>
                                      <p:cBhvr>
                                        <p:cTn id="6" dur="1" fill="hold">
                                          <p:stCondLst>
                                            <p:cond delay="0"/>
                                          </p:stCondLst>
                                        </p:cTn>
                                        <p:tgtEl>
                                          <p:spTgt spid="452611">
                                            <p:txEl>
                                              <p:pRg st="0" end="0"/>
                                            </p:txEl>
                                          </p:spTgt>
                                        </p:tgtEl>
                                        <p:attrNameLst>
                                          <p:attrName>style.visibility</p:attrName>
                                        </p:attrNameLst>
                                      </p:cBhvr>
                                      <p:to>
                                        <p:strVal val="visible"/>
                                      </p:to>
                                    </p:set>
                                    <p:anim calcmode="lin" valueType="num">
                                      <p:cBhvr additive="base">
                                        <p:cTn id="7" dur="500" fill="hold"/>
                                        <p:tgtEl>
                                          <p:spTgt spid="452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2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0"/>
                                  </p:iterate>
                                  <p:childTnLst>
                                    <p:set>
                                      <p:cBhvr>
                                        <p:cTn id="12" dur="1" fill="hold">
                                          <p:stCondLst>
                                            <p:cond delay="0"/>
                                          </p:stCondLst>
                                        </p:cTn>
                                        <p:tgtEl>
                                          <p:spTgt spid="452611">
                                            <p:txEl>
                                              <p:pRg st="1" end="1"/>
                                            </p:txEl>
                                          </p:spTgt>
                                        </p:tgtEl>
                                        <p:attrNameLst>
                                          <p:attrName>style.visibility</p:attrName>
                                        </p:attrNameLst>
                                      </p:cBhvr>
                                      <p:to>
                                        <p:strVal val="visible"/>
                                      </p:to>
                                    </p:set>
                                    <p:anim calcmode="lin" valueType="num">
                                      <p:cBhvr additive="base">
                                        <p:cTn id="13" dur="500" fill="hold"/>
                                        <p:tgtEl>
                                          <p:spTgt spid="452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26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type="lt">
                                    <p:tmPct val="0"/>
                                  </p:iterate>
                                  <p:childTnLst>
                                    <p:set>
                                      <p:cBhvr>
                                        <p:cTn id="16" dur="1" fill="hold">
                                          <p:stCondLst>
                                            <p:cond delay="0"/>
                                          </p:stCondLst>
                                        </p:cTn>
                                        <p:tgtEl>
                                          <p:spTgt spid="452611">
                                            <p:txEl>
                                              <p:pRg st="2" end="2"/>
                                            </p:txEl>
                                          </p:spTgt>
                                        </p:tgtEl>
                                        <p:attrNameLst>
                                          <p:attrName>style.visibility</p:attrName>
                                        </p:attrNameLst>
                                      </p:cBhvr>
                                      <p:to>
                                        <p:strVal val="visible"/>
                                      </p:to>
                                    </p:set>
                                    <p:anim calcmode="lin" valueType="num">
                                      <p:cBhvr additive="base">
                                        <p:cTn id="17" dur="500" fill="hold"/>
                                        <p:tgtEl>
                                          <p:spTgt spid="4526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26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iterate type="lt">
                                    <p:tmPct val="0"/>
                                  </p:iterate>
                                  <p:childTnLst>
                                    <p:set>
                                      <p:cBhvr>
                                        <p:cTn id="20" dur="1" fill="hold">
                                          <p:stCondLst>
                                            <p:cond delay="0"/>
                                          </p:stCondLst>
                                        </p:cTn>
                                        <p:tgtEl>
                                          <p:spTgt spid="452611">
                                            <p:txEl>
                                              <p:pRg st="3" end="3"/>
                                            </p:txEl>
                                          </p:spTgt>
                                        </p:tgtEl>
                                        <p:attrNameLst>
                                          <p:attrName>style.visibility</p:attrName>
                                        </p:attrNameLst>
                                      </p:cBhvr>
                                      <p:to>
                                        <p:strVal val="visible"/>
                                      </p:to>
                                    </p:set>
                                    <p:anim calcmode="lin" valueType="num">
                                      <p:cBhvr additive="base">
                                        <p:cTn id="21" dur="500" fill="hold"/>
                                        <p:tgtEl>
                                          <p:spTgt spid="4526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52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iterate type="lt">
                                    <p:tmPct val="0"/>
                                  </p:iterate>
                                  <p:childTnLst>
                                    <p:set>
                                      <p:cBhvr>
                                        <p:cTn id="26" dur="1" fill="hold">
                                          <p:stCondLst>
                                            <p:cond delay="0"/>
                                          </p:stCondLst>
                                        </p:cTn>
                                        <p:tgtEl>
                                          <p:spTgt spid="452611">
                                            <p:txEl>
                                              <p:pRg st="4" end="4"/>
                                            </p:txEl>
                                          </p:spTgt>
                                        </p:tgtEl>
                                        <p:attrNameLst>
                                          <p:attrName>style.visibility</p:attrName>
                                        </p:attrNameLst>
                                      </p:cBhvr>
                                      <p:to>
                                        <p:strVal val="visible"/>
                                      </p:to>
                                    </p:set>
                                    <p:anim calcmode="lin" valueType="num">
                                      <p:cBhvr additive="base">
                                        <p:cTn id="27" dur="500" fill="hold"/>
                                        <p:tgtEl>
                                          <p:spTgt spid="4526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5261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iterate type="lt">
                                    <p:tmPct val="0"/>
                                  </p:iterate>
                                  <p:childTnLst>
                                    <p:set>
                                      <p:cBhvr>
                                        <p:cTn id="30" dur="1" fill="hold">
                                          <p:stCondLst>
                                            <p:cond delay="0"/>
                                          </p:stCondLst>
                                        </p:cTn>
                                        <p:tgtEl>
                                          <p:spTgt spid="452611">
                                            <p:txEl>
                                              <p:pRg st="5" end="5"/>
                                            </p:txEl>
                                          </p:spTgt>
                                        </p:tgtEl>
                                        <p:attrNameLst>
                                          <p:attrName>style.visibility</p:attrName>
                                        </p:attrNameLst>
                                      </p:cBhvr>
                                      <p:to>
                                        <p:strVal val="visible"/>
                                      </p:to>
                                    </p:set>
                                    <p:anim calcmode="lin" valueType="num">
                                      <p:cBhvr additive="base">
                                        <p:cTn id="31" dur="500" fill="hold"/>
                                        <p:tgtEl>
                                          <p:spTgt spid="4526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26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grpId="1" nodeType="clickEffect">
                                  <p:stCondLst>
                                    <p:cond delay="0"/>
                                  </p:stCondLst>
                                  <p:iterate type="lt">
                                    <p:tmPct val="0"/>
                                  </p:iterate>
                                  <p:childTnLst>
                                    <p:animEffect transition="out" filter="slide(fromBottom)">
                                      <p:cBhvr>
                                        <p:cTn id="36" dur="500"/>
                                        <p:tgtEl>
                                          <p:spTgt spid="452611">
                                            <p:txEl>
                                              <p:pRg st="0" end="0"/>
                                            </p:txEl>
                                          </p:spTgt>
                                        </p:tgtEl>
                                      </p:cBhvr>
                                    </p:animEffect>
                                    <p:set>
                                      <p:cBhvr>
                                        <p:cTn id="37" dur="1" fill="hold">
                                          <p:stCondLst>
                                            <p:cond delay="499"/>
                                          </p:stCondLst>
                                        </p:cTn>
                                        <p:tgtEl>
                                          <p:spTgt spid="452611">
                                            <p:txEl>
                                              <p:pRg st="0" end="0"/>
                                            </p:txEl>
                                          </p:spTgt>
                                        </p:tgtEl>
                                        <p:attrNameLst>
                                          <p:attrName>style.visibility</p:attrName>
                                        </p:attrNameLst>
                                      </p:cBhvr>
                                      <p:to>
                                        <p:strVal val="hidden"/>
                                      </p:to>
                                    </p:set>
                                  </p:childTnLst>
                                </p:cTn>
                              </p:par>
                              <p:par>
                                <p:cTn id="38" presetID="12" presetClass="exit" presetSubtype="4" fill="hold" grpId="1" nodeType="withEffect">
                                  <p:stCondLst>
                                    <p:cond delay="0"/>
                                  </p:stCondLst>
                                  <p:iterate type="lt">
                                    <p:tmPct val="0"/>
                                  </p:iterate>
                                  <p:childTnLst>
                                    <p:animEffect transition="out" filter="slide(fromBottom)">
                                      <p:cBhvr>
                                        <p:cTn id="39" dur="500"/>
                                        <p:tgtEl>
                                          <p:spTgt spid="452611">
                                            <p:txEl>
                                              <p:pRg st="1" end="1"/>
                                            </p:txEl>
                                          </p:spTgt>
                                        </p:tgtEl>
                                      </p:cBhvr>
                                    </p:animEffect>
                                    <p:set>
                                      <p:cBhvr>
                                        <p:cTn id="40" dur="1" fill="hold">
                                          <p:stCondLst>
                                            <p:cond delay="499"/>
                                          </p:stCondLst>
                                        </p:cTn>
                                        <p:tgtEl>
                                          <p:spTgt spid="452611">
                                            <p:txEl>
                                              <p:pRg st="1" end="1"/>
                                            </p:txEl>
                                          </p:spTgt>
                                        </p:tgtEl>
                                        <p:attrNameLst>
                                          <p:attrName>style.visibility</p:attrName>
                                        </p:attrNameLst>
                                      </p:cBhvr>
                                      <p:to>
                                        <p:strVal val="hidden"/>
                                      </p:to>
                                    </p:set>
                                  </p:childTnLst>
                                </p:cTn>
                              </p:par>
                              <p:par>
                                <p:cTn id="41" presetID="12" presetClass="exit" presetSubtype="4" fill="hold" grpId="1" nodeType="withEffect">
                                  <p:stCondLst>
                                    <p:cond delay="0"/>
                                  </p:stCondLst>
                                  <p:iterate type="lt">
                                    <p:tmPct val="0"/>
                                  </p:iterate>
                                  <p:childTnLst>
                                    <p:animEffect transition="out" filter="slide(fromBottom)">
                                      <p:cBhvr>
                                        <p:cTn id="42" dur="500"/>
                                        <p:tgtEl>
                                          <p:spTgt spid="452611">
                                            <p:txEl>
                                              <p:pRg st="2" end="2"/>
                                            </p:txEl>
                                          </p:spTgt>
                                        </p:tgtEl>
                                      </p:cBhvr>
                                    </p:animEffect>
                                    <p:set>
                                      <p:cBhvr>
                                        <p:cTn id="43" dur="1" fill="hold">
                                          <p:stCondLst>
                                            <p:cond delay="499"/>
                                          </p:stCondLst>
                                        </p:cTn>
                                        <p:tgtEl>
                                          <p:spTgt spid="452611">
                                            <p:txEl>
                                              <p:pRg st="2" end="2"/>
                                            </p:txEl>
                                          </p:spTgt>
                                        </p:tgtEl>
                                        <p:attrNameLst>
                                          <p:attrName>style.visibility</p:attrName>
                                        </p:attrNameLst>
                                      </p:cBhvr>
                                      <p:to>
                                        <p:strVal val="hidden"/>
                                      </p:to>
                                    </p:set>
                                  </p:childTnLst>
                                </p:cTn>
                              </p:par>
                              <p:par>
                                <p:cTn id="44" presetID="12" presetClass="exit" presetSubtype="4" fill="hold" grpId="1" nodeType="withEffect">
                                  <p:stCondLst>
                                    <p:cond delay="0"/>
                                  </p:stCondLst>
                                  <p:iterate type="lt">
                                    <p:tmPct val="0"/>
                                  </p:iterate>
                                  <p:childTnLst>
                                    <p:animEffect transition="out" filter="slide(fromBottom)">
                                      <p:cBhvr>
                                        <p:cTn id="45" dur="500"/>
                                        <p:tgtEl>
                                          <p:spTgt spid="452611">
                                            <p:txEl>
                                              <p:pRg st="3" end="3"/>
                                            </p:txEl>
                                          </p:spTgt>
                                        </p:tgtEl>
                                      </p:cBhvr>
                                    </p:animEffect>
                                    <p:set>
                                      <p:cBhvr>
                                        <p:cTn id="46" dur="1" fill="hold">
                                          <p:stCondLst>
                                            <p:cond delay="499"/>
                                          </p:stCondLst>
                                        </p:cTn>
                                        <p:tgtEl>
                                          <p:spTgt spid="452611">
                                            <p:txEl>
                                              <p:pRg st="3" end="3"/>
                                            </p:txEl>
                                          </p:spTgt>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xit" presetSubtype="4" fill="hold" grpId="1" nodeType="clickEffect">
                                  <p:stCondLst>
                                    <p:cond delay="0"/>
                                  </p:stCondLst>
                                  <p:iterate type="lt">
                                    <p:tmPct val="0"/>
                                  </p:iterate>
                                  <p:childTnLst>
                                    <p:animEffect transition="out" filter="slide(fromBottom)">
                                      <p:cBhvr>
                                        <p:cTn id="50" dur="500"/>
                                        <p:tgtEl>
                                          <p:spTgt spid="452611">
                                            <p:txEl>
                                              <p:pRg st="4" end="4"/>
                                            </p:txEl>
                                          </p:spTgt>
                                        </p:tgtEl>
                                      </p:cBhvr>
                                    </p:animEffect>
                                    <p:set>
                                      <p:cBhvr>
                                        <p:cTn id="51" dur="1" fill="hold">
                                          <p:stCondLst>
                                            <p:cond delay="499"/>
                                          </p:stCondLst>
                                        </p:cTn>
                                        <p:tgtEl>
                                          <p:spTgt spid="452611">
                                            <p:txEl>
                                              <p:pRg st="4" end="4"/>
                                            </p:txEl>
                                          </p:spTgt>
                                        </p:tgtEl>
                                        <p:attrNameLst>
                                          <p:attrName>style.visibility</p:attrName>
                                        </p:attrNameLst>
                                      </p:cBhvr>
                                      <p:to>
                                        <p:strVal val="hidden"/>
                                      </p:to>
                                    </p:set>
                                  </p:childTnLst>
                                </p:cTn>
                              </p:par>
                              <p:par>
                                <p:cTn id="52" presetID="12" presetClass="exit" presetSubtype="4" fill="hold" grpId="1" nodeType="withEffect">
                                  <p:stCondLst>
                                    <p:cond delay="0"/>
                                  </p:stCondLst>
                                  <p:iterate type="lt">
                                    <p:tmPct val="0"/>
                                  </p:iterate>
                                  <p:childTnLst>
                                    <p:animEffect transition="out" filter="slide(fromBottom)">
                                      <p:cBhvr>
                                        <p:cTn id="53" dur="500"/>
                                        <p:tgtEl>
                                          <p:spTgt spid="452611">
                                            <p:txEl>
                                              <p:pRg st="5" end="5"/>
                                            </p:txEl>
                                          </p:spTgt>
                                        </p:tgtEl>
                                      </p:cBhvr>
                                    </p:animEffect>
                                    <p:set>
                                      <p:cBhvr>
                                        <p:cTn id="54" dur="1" fill="hold">
                                          <p:stCondLst>
                                            <p:cond delay="499"/>
                                          </p:stCondLst>
                                        </p:cTn>
                                        <p:tgtEl>
                                          <p:spTgt spid="452611">
                                            <p:txEl>
                                              <p:pRg st="5" end="5"/>
                                            </p:txEl>
                                          </p:spTgt>
                                        </p:tgtEl>
                                        <p:attrNameLst>
                                          <p:attrName>style.visibility</p:attrName>
                                        </p:attrNameLst>
                                      </p:cBhvr>
                                      <p:to>
                                        <p:strVal val="hidden"/>
                                      </p:to>
                                    </p:set>
                                  </p:childTnLst>
                                </p:cTn>
                              </p:par>
                              <p:par>
                                <p:cTn id="55" presetID="12" presetClass="exit" presetSubtype="4" fill="hold" grpId="0" nodeType="withEffect">
                                  <p:stCondLst>
                                    <p:cond delay="0"/>
                                  </p:stCondLst>
                                  <p:iterate type="lt">
                                    <p:tmPct val="0"/>
                                  </p:iterate>
                                  <p:childTnLst>
                                    <p:animEffect transition="out" filter="slide(fromBottom)">
                                      <p:cBhvr>
                                        <p:cTn id="56" dur="500"/>
                                        <p:tgtEl>
                                          <p:spTgt spid="452610"/>
                                        </p:tgtEl>
                                      </p:cBhvr>
                                    </p:animEffect>
                                    <p:set>
                                      <p:cBhvr>
                                        <p:cTn id="57" dur="1" fill="hold">
                                          <p:stCondLst>
                                            <p:cond delay="499"/>
                                          </p:stCondLst>
                                        </p:cTn>
                                        <p:tgtEl>
                                          <p:spTgt spid="452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p:bldP spid="452611" grpId="0" build="p"/>
      <p:bldP spid="452611"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304800"/>
            <a:ext cx="7129463" cy="508000"/>
          </a:xfrm>
        </p:spPr>
        <p:txBody>
          <a:bodyPr/>
          <a:lstStyle/>
          <a:p>
            <a:pPr algn="ctr"/>
            <a:r>
              <a:rPr lang="en-US" altLang="en-US" sz="3600" smtClean="0"/>
              <a:t>Express Powers of Congress</a:t>
            </a:r>
          </a:p>
        </p:txBody>
      </p:sp>
      <p:sp>
        <p:nvSpPr>
          <p:cNvPr id="9219" name="Content Placeholder 2"/>
          <p:cNvSpPr>
            <a:spLocks noGrp="1"/>
          </p:cNvSpPr>
          <p:nvPr>
            <p:ph idx="1"/>
          </p:nvPr>
        </p:nvSpPr>
        <p:spPr>
          <a:xfrm>
            <a:off x="228600" y="1143000"/>
            <a:ext cx="8289925" cy="5327650"/>
          </a:xfrm>
        </p:spPr>
        <p:txBody>
          <a:bodyPr/>
          <a:lstStyle/>
          <a:p>
            <a:r>
              <a:rPr lang="en-US" altLang="en-US" sz="2000" b="1" smtClean="0"/>
              <a:t>The Constitution gives Congress 18 Express Powers</a:t>
            </a:r>
          </a:p>
          <a:p>
            <a:pPr lvl="1">
              <a:buFontTx/>
              <a:buNone/>
            </a:pPr>
            <a:r>
              <a:rPr lang="en-US" altLang="en-US" sz="1400" smtClean="0"/>
              <a:t>These are just some of them.</a:t>
            </a:r>
            <a:endParaRPr lang="en-US" altLang="en-US" sz="1600" smtClean="0"/>
          </a:p>
          <a:p>
            <a:pPr>
              <a:buFontTx/>
              <a:buNone/>
            </a:pPr>
            <a:r>
              <a:rPr lang="en-US" altLang="en-US" sz="1600" b="1" smtClean="0"/>
              <a:t>	</a:t>
            </a:r>
            <a:r>
              <a:rPr lang="en-US" altLang="en-US" sz="1800" b="1" smtClean="0"/>
              <a:t>For government a question is to explain the 18 expressed powers of Congress which are</a:t>
            </a:r>
          </a:p>
          <a:p>
            <a:pPr>
              <a:buFontTx/>
              <a:buNone/>
            </a:pPr>
            <a:r>
              <a:rPr lang="en-US" altLang="en-US" sz="1800" b="1" smtClean="0"/>
              <a:t>	To borrow money on the credit of the United States;</a:t>
            </a:r>
            <a:br>
              <a:rPr lang="en-US" altLang="en-US" sz="1800" b="1" smtClean="0"/>
            </a:br>
            <a:r>
              <a:rPr lang="en-US" altLang="en-US" sz="1800" b="1" smtClean="0"/>
              <a:t>To regulate Commerce with foreign Nations, among States, and with the Indian Tribes;</a:t>
            </a:r>
            <a:br>
              <a:rPr lang="en-US" altLang="en-US" sz="1800" b="1" smtClean="0"/>
            </a:br>
            <a:r>
              <a:rPr lang="en-US" altLang="en-US" sz="1800" b="1" smtClean="0"/>
              <a:t>To establish an uniform Rule of Naturalization, </a:t>
            </a:r>
            <a:br>
              <a:rPr lang="en-US" altLang="en-US" sz="1800" b="1" smtClean="0"/>
            </a:br>
            <a:r>
              <a:rPr lang="en-US" altLang="en-US" sz="1800" b="1" smtClean="0"/>
              <a:t>To coin Money, </a:t>
            </a:r>
            <a:br>
              <a:rPr lang="en-US" altLang="en-US" sz="1800" b="1" smtClean="0"/>
            </a:br>
            <a:r>
              <a:rPr lang="en-US" altLang="en-US" sz="1800" b="1" smtClean="0"/>
              <a:t>To provide for the Punishment of counterfeiting </a:t>
            </a:r>
            <a:br>
              <a:rPr lang="en-US" altLang="en-US" sz="1800" b="1" smtClean="0"/>
            </a:br>
            <a:r>
              <a:rPr lang="en-US" altLang="en-US" sz="1800" b="1" smtClean="0"/>
              <a:t>To establish Post Offices and Post Roads;</a:t>
            </a:r>
            <a:br>
              <a:rPr lang="en-US" altLang="en-US" sz="1800" b="1" smtClean="0"/>
            </a:br>
            <a:r>
              <a:rPr lang="en-US" altLang="en-US" sz="1800" b="1" smtClean="0"/>
              <a:t>To promote the Progress of Science and useful Arts, </a:t>
            </a:r>
            <a:br>
              <a:rPr lang="en-US" altLang="en-US" sz="1800" b="1" smtClean="0"/>
            </a:br>
            <a:r>
              <a:rPr lang="en-US" altLang="en-US" sz="1800" b="1" smtClean="0"/>
              <a:t>To constitute Tribunals inferior to the supreme Court;</a:t>
            </a:r>
            <a:br>
              <a:rPr lang="en-US" altLang="en-US" sz="1800" b="1" smtClean="0"/>
            </a:br>
            <a:r>
              <a:rPr lang="en-US" altLang="en-US" sz="1800" b="1" smtClean="0"/>
              <a:t>To define and punish Piracies and Felonies committed on the high Seas, </a:t>
            </a:r>
            <a:br>
              <a:rPr lang="en-US" altLang="en-US" sz="1800" b="1" smtClean="0"/>
            </a:br>
            <a:r>
              <a:rPr lang="en-US" altLang="en-US" sz="1800" b="1" smtClean="0"/>
              <a:t>To declare War, </a:t>
            </a:r>
            <a:br>
              <a:rPr lang="en-US" altLang="en-US" sz="1800" b="1" smtClean="0"/>
            </a:br>
            <a:r>
              <a:rPr lang="en-US" altLang="en-US" sz="1800" b="1" smtClean="0"/>
              <a:t>To raise and support Armies, </a:t>
            </a:r>
            <a:br>
              <a:rPr lang="en-US" altLang="en-US" sz="1800" b="1" smtClean="0"/>
            </a:br>
            <a:r>
              <a:rPr lang="en-US" altLang="en-US" sz="1800" b="1" smtClean="0"/>
              <a:t>To provide and maintain a Navy;</a:t>
            </a:r>
            <a:br>
              <a:rPr lang="en-US" altLang="en-US" sz="1800" b="1" smtClean="0"/>
            </a:br>
            <a:r>
              <a:rPr lang="en-US" altLang="en-US" sz="1800" b="1" smtClean="0"/>
              <a:t>To make Rules for the Government and Regulation of the land and naval Forces</a:t>
            </a:r>
            <a:r>
              <a:rPr lang="en-US" altLang="en-US" sz="1400" smtClean="0"/>
              <a:t/>
            </a:r>
            <a:br>
              <a:rPr lang="en-US" altLang="en-US" sz="1400" smtClean="0"/>
            </a:br>
            <a:endParaRPr lang="en-US" altLang="en-US" sz="1400" smtClean="0"/>
          </a:p>
        </p:txBody>
      </p:sp>
    </p:spTree>
    <p:extLst>
      <p:ext uri="{BB962C8B-B14F-4D97-AF65-F5344CB8AC3E}">
        <p14:creationId xmlns:p14="http://schemas.microsoft.com/office/powerpoint/2010/main" val="125788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sz="3600" b="1" smtClean="0"/>
              <a:t>Citizenship</a:t>
            </a:r>
          </a:p>
        </p:txBody>
      </p:sp>
      <p:sp>
        <p:nvSpPr>
          <p:cNvPr id="10243" name="Content Placeholder 2"/>
          <p:cNvSpPr>
            <a:spLocks noGrp="1"/>
          </p:cNvSpPr>
          <p:nvPr>
            <p:ph idx="1"/>
          </p:nvPr>
        </p:nvSpPr>
        <p:spPr>
          <a:xfrm>
            <a:off x="609600" y="1219200"/>
            <a:ext cx="7488238" cy="5327650"/>
          </a:xfrm>
        </p:spPr>
        <p:txBody>
          <a:bodyPr/>
          <a:lstStyle/>
          <a:p>
            <a:pPr eaLnBrk="1" hangingPunct="1"/>
            <a:r>
              <a:rPr lang="en-US" altLang="ko-KR" sz="2400" b="1" smtClean="0">
                <a:solidFill>
                  <a:srgbClr val="C00000"/>
                </a:solidFill>
                <a:latin typeface="Verdana" panose="020B0604030504040204" pitchFamily="34" charset="0"/>
                <a:ea typeface="굴림" pitchFamily="34" charset="-127"/>
              </a:rPr>
              <a:t>Citizenship</a:t>
            </a:r>
          </a:p>
          <a:p>
            <a:pPr lvl="1" eaLnBrk="1" hangingPunct="1"/>
            <a:r>
              <a:rPr lang="en-US" altLang="ko-KR" sz="1800" smtClean="0">
                <a:solidFill>
                  <a:schemeClr val="accent1"/>
                </a:solidFill>
                <a:latin typeface="Verdana" panose="020B0604030504040204" pitchFamily="34" charset="0"/>
                <a:ea typeface="굴림" pitchFamily="34" charset="-127"/>
              </a:rPr>
              <a:t>Born in the U.S., even if Parents are not citizens</a:t>
            </a:r>
          </a:p>
          <a:p>
            <a:pPr lvl="2" eaLnBrk="1" hangingPunct="1"/>
            <a:r>
              <a:rPr lang="en-US" altLang="ko-KR" sz="1800" smtClean="0">
                <a:solidFill>
                  <a:schemeClr val="accent1"/>
                </a:solidFill>
                <a:latin typeface="Verdana" panose="020B0604030504040204" pitchFamily="34" charset="0"/>
                <a:ea typeface="굴림" pitchFamily="34" charset="-127"/>
              </a:rPr>
              <a:t>Women from Mexico cross the border to give birth so their children are US Citizens</a:t>
            </a:r>
          </a:p>
          <a:p>
            <a:pPr lvl="1" eaLnBrk="1" hangingPunct="1"/>
            <a:r>
              <a:rPr lang="en-US" altLang="ko-KR" sz="1800" smtClean="0">
                <a:solidFill>
                  <a:schemeClr val="accent1"/>
                </a:solidFill>
                <a:latin typeface="Verdana" panose="020B0604030504040204" pitchFamily="34" charset="0"/>
                <a:ea typeface="굴림" pitchFamily="34" charset="-127"/>
              </a:rPr>
              <a:t>Born outside of U.S. to parents that are U.S. Citizens, </a:t>
            </a:r>
          </a:p>
          <a:p>
            <a:pPr lvl="2" eaLnBrk="1" hangingPunct="1"/>
            <a:r>
              <a:rPr lang="en-US" altLang="ko-KR" sz="1800" b="1" smtClean="0">
                <a:solidFill>
                  <a:schemeClr val="accent1"/>
                </a:solidFill>
                <a:latin typeface="Verdana" panose="020B0604030504040204" pitchFamily="34" charset="0"/>
                <a:ea typeface="굴림" pitchFamily="34" charset="-127"/>
              </a:rPr>
              <a:t>Children who are born on US Army, or Air Force Bases around the World</a:t>
            </a:r>
          </a:p>
          <a:p>
            <a:pPr lvl="2" eaLnBrk="1" hangingPunct="1"/>
            <a:r>
              <a:rPr lang="en-US" altLang="ko-KR" sz="1800" b="1" smtClean="0">
                <a:solidFill>
                  <a:schemeClr val="accent1"/>
                </a:solidFill>
                <a:latin typeface="Verdana" panose="020B0604030504040204" pitchFamily="34" charset="0"/>
                <a:ea typeface="굴림" pitchFamily="34" charset="-127"/>
              </a:rPr>
              <a:t>Children born to parents who are missionaries</a:t>
            </a:r>
          </a:p>
          <a:p>
            <a:pPr lvl="2" eaLnBrk="1" hangingPunct="1"/>
            <a:r>
              <a:rPr lang="en-US" altLang="ko-KR" sz="1800" b="1" smtClean="0">
                <a:solidFill>
                  <a:schemeClr val="accent1"/>
                </a:solidFill>
                <a:latin typeface="Verdana" panose="020B0604030504040204" pitchFamily="34" charset="0"/>
                <a:ea typeface="굴림" pitchFamily="34" charset="-127"/>
              </a:rPr>
              <a:t>Etc</a:t>
            </a:r>
            <a:r>
              <a:rPr lang="en-US" altLang="ko-KR" sz="1800" smtClean="0">
                <a:solidFill>
                  <a:schemeClr val="accent1"/>
                </a:solidFill>
                <a:latin typeface="Verdana" panose="020B0604030504040204" pitchFamily="34" charset="0"/>
                <a:ea typeface="굴림" pitchFamily="34" charset="-127"/>
              </a:rPr>
              <a:t>.</a:t>
            </a:r>
          </a:p>
          <a:p>
            <a:pPr lvl="1" eaLnBrk="1" hangingPunct="1"/>
            <a:r>
              <a:rPr lang="en-US" altLang="ko-KR" sz="1800" smtClean="0">
                <a:solidFill>
                  <a:schemeClr val="accent1"/>
                </a:solidFill>
                <a:latin typeface="Verdana" panose="020B0604030504040204" pitchFamily="34" charset="0"/>
                <a:ea typeface="굴림" pitchFamily="34" charset="-127"/>
              </a:rPr>
              <a:t>People who have gone through the naturalization process</a:t>
            </a:r>
          </a:p>
          <a:p>
            <a:pPr lvl="2" eaLnBrk="1" hangingPunct="1"/>
            <a:r>
              <a:rPr lang="en-US" altLang="ko-KR" sz="1800" b="1" smtClean="0">
                <a:solidFill>
                  <a:schemeClr val="accent1"/>
                </a:solidFill>
                <a:latin typeface="Verdana" panose="020B0604030504040204" pitchFamily="34" charset="0"/>
                <a:ea typeface="굴림" pitchFamily="34" charset="-127"/>
              </a:rPr>
              <a:t>Example: Arnold Schwarzenegger who was born in Austria</a:t>
            </a:r>
          </a:p>
          <a:p>
            <a:pPr lvl="1" eaLnBrk="1" hangingPunct="1"/>
            <a:r>
              <a:rPr lang="en-US" altLang="ko-KR" sz="1800" smtClean="0">
                <a:solidFill>
                  <a:schemeClr val="accent1"/>
                </a:solidFill>
                <a:latin typeface="Verdana" panose="020B0604030504040204" pitchFamily="34" charset="0"/>
                <a:ea typeface="굴림" pitchFamily="34" charset="-127"/>
              </a:rPr>
              <a:t>Citizens may vote and hold Public Office</a:t>
            </a:r>
          </a:p>
          <a:p>
            <a:endParaRPr lang="en-US" altLang="en-US" smtClean="0"/>
          </a:p>
        </p:txBody>
      </p:sp>
    </p:spTree>
    <p:extLst>
      <p:ext uri="{BB962C8B-B14F-4D97-AF65-F5344CB8AC3E}">
        <p14:creationId xmlns:p14="http://schemas.microsoft.com/office/powerpoint/2010/main" val="347798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b="1" smtClean="0"/>
              <a:t>Citizen Participation</a:t>
            </a:r>
          </a:p>
        </p:txBody>
      </p:sp>
      <p:sp>
        <p:nvSpPr>
          <p:cNvPr id="11267" name="Content Placeholder 2"/>
          <p:cNvSpPr>
            <a:spLocks noGrp="1"/>
          </p:cNvSpPr>
          <p:nvPr>
            <p:ph idx="1"/>
          </p:nvPr>
        </p:nvSpPr>
        <p:spPr/>
        <p:txBody>
          <a:bodyPr/>
          <a:lstStyle/>
          <a:p>
            <a:r>
              <a:rPr lang="en-US" altLang="en-US" smtClean="0"/>
              <a:t>Citizens may participation in Government by:</a:t>
            </a:r>
          </a:p>
          <a:p>
            <a:pPr lvl="1"/>
            <a:r>
              <a:rPr lang="en-US" altLang="en-US" smtClean="0"/>
              <a:t>Writing letters to elected Representatives, Senators, or the President</a:t>
            </a:r>
          </a:p>
          <a:p>
            <a:pPr lvl="1"/>
            <a:r>
              <a:rPr lang="en-US" altLang="en-US" smtClean="0"/>
              <a:t>Attend meetings to gain information and discuss issues</a:t>
            </a:r>
          </a:p>
          <a:p>
            <a:pPr lvl="2"/>
            <a:r>
              <a:rPr lang="en-US" altLang="en-US" smtClean="0"/>
              <a:t>Town-hall meetings held by congressmen</a:t>
            </a:r>
          </a:p>
          <a:p>
            <a:pPr lvl="1"/>
            <a:r>
              <a:rPr lang="en-US" altLang="en-US" smtClean="0"/>
              <a:t>Vote in local, state and federal elections</a:t>
            </a:r>
          </a:p>
        </p:txBody>
      </p:sp>
    </p:spTree>
    <p:extLst>
      <p:ext uri="{BB962C8B-B14F-4D97-AF65-F5344CB8AC3E}">
        <p14:creationId xmlns:p14="http://schemas.microsoft.com/office/powerpoint/2010/main" val="966145493"/>
      </p:ext>
    </p:extLst>
  </p:cSld>
  <p:clrMapOvr>
    <a:masterClrMapping/>
  </p:clrMapOvr>
</p:sld>
</file>

<file path=ppt/theme/theme1.xml><?xml version="1.0" encoding="utf-8"?>
<a:theme xmlns:a="http://schemas.openxmlformats.org/drawingml/2006/main" name="template">
  <a:themeElements>
    <a:clrScheme name="template 14">
      <a:dk1>
        <a:srgbClr val="4D4D4D"/>
      </a:dk1>
      <a:lt1>
        <a:srgbClr val="FFFFFF"/>
      </a:lt1>
      <a:dk2>
        <a:srgbClr val="4D4D4D"/>
      </a:dk2>
      <a:lt2>
        <a:srgbClr val="8C5A2E"/>
      </a:lt2>
      <a:accent1>
        <a:srgbClr val="22275D"/>
      </a:accent1>
      <a:accent2>
        <a:srgbClr val="AD1E23"/>
      </a:accent2>
      <a:accent3>
        <a:srgbClr val="FFFFFF"/>
      </a:accent3>
      <a:accent4>
        <a:srgbClr val="404040"/>
      </a:accent4>
      <a:accent5>
        <a:srgbClr val="ABACB6"/>
      </a:accent5>
      <a:accent6>
        <a:srgbClr val="9C1A1F"/>
      </a:accent6>
      <a:hlink>
        <a:srgbClr val="A3A7AD"/>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303030"/>
        </a:lt2>
        <a:accent1>
          <a:srgbClr val="C6714B"/>
        </a:accent1>
        <a:accent2>
          <a:srgbClr val="7FC3C3"/>
        </a:accent2>
        <a:accent3>
          <a:srgbClr val="FFFFFF"/>
        </a:accent3>
        <a:accent4>
          <a:srgbClr val="404040"/>
        </a:accent4>
        <a:accent5>
          <a:srgbClr val="DFBBB1"/>
        </a:accent5>
        <a:accent6>
          <a:srgbClr val="72B0B0"/>
        </a:accent6>
        <a:hlink>
          <a:srgbClr val="5D5D5D"/>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292929"/>
        </a:lt2>
        <a:accent1>
          <a:srgbClr val="4D4D4D"/>
        </a:accent1>
        <a:accent2>
          <a:srgbClr val="5F5F5F"/>
        </a:accent2>
        <a:accent3>
          <a:srgbClr val="FFFFFF"/>
        </a:accent3>
        <a:accent4>
          <a:srgbClr val="404040"/>
        </a:accent4>
        <a:accent5>
          <a:srgbClr val="B2B2B2"/>
        </a:accent5>
        <a:accent6>
          <a:srgbClr val="555555"/>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777777"/>
        </a:lt2>
        <a:accent1>
          <a:srgbClr val="969696"/>
        </a:accent1>
        <a:accent2>
          <a:srgbClr val="C0C0C0"/>
        </a:accent2>
        <a:accent3>
          <a:srgbClr val="FFFFFF"/>
        </a:accent3>
        <a:accent4>
          <a:srgbClr val="404040"/>
        </a:accent4>
        <a:accent5>
          <a:srgbClr val="C9C9C9"/>
        </a:accent5>
        <a:accent6>
          <a:srgbClr val="AEAEAE"/>
        </a:accent6>
        <a:hlink>
          <a:srgbClr val="CC000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8C5A2E"/>
        </a:lt2>
        <a:accent1>
          <a:srgbClr val="22275D"/>
        </a:accent1>
        <a:accent2>
          <a:srgbClr val="AD1E23"/>
        </a:accent2>
        <a:accent3>
          <a:srgbClr val="FFFFFF"/>
        </a:accent3>
        <a:accent4>
          <a:srgbClr val="404040"/>
        </a:accent4>
        <a:accent5>
          <a:srgbClr val="ABACB6"/>
        </a:accent5>
        <a:accent6>
          <a:srgbClr val="9C1A1F"/>
        </a:accent6>
        <a:hlink>
          <a:srgbClr val="A3A7A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1179</TotalTime>
  <Words>1856</Words>
  <Application>Microsoft Office PowerPoint</Application>
  <PresentationFormat>On-screen Show (4:3)</PresentationFormat>
  <Paragraphs>386</Paragraphs>
  <Slides>36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굴림</vt:lpstr>
      <vt:lpstr>Arial</vt:lpstr>
      <vt:lpstr>Arial Black</vt:lpstr>
      <vt:lpstr>Tahoma</vt:lpstr>
      <vt:lpstr>Verdana</vt:lpstr>
      <vt:lpstr>Webdings</vt:lpstr>
      <vt:lpstr>template</vt:lpstr>
      <vt:lpstr>United States Constitution Exam Preparation</vt:lpstr>
      <vt:lpstr>Checks and Balance System</vt:lpstr>
      <vt:lpstr>Principles of American Government</vt:lpstr>
      <vt:lpstr>Principles of Government</vt:lpstr>
      <vt:lpstr>Principles of Government</vt:lpstr>
      <vt:lpstr>Principles of American Government</vt:lpstr>
      <vt:lpstr>Express Powers of Congress</vt:lpstr>
      <vt:lpstr>Citizenship</vt:lpstr>
      <vt:lpstr>Citizen Participation</vt:lpstr>
      <vt:lpstr>Line of Presidential Succession established 1947</vt:lpstr>
      <vt:lpstr>Presidential Succession</vt:lpstr>
      <vt:lpstr>How a Bill Becomes Law</vt:lpstr>
      <vt:lpstr>United States Constitution  </vt:lpstr>
      <vt:lpstr>  </vt:lpstr>
      <vt:lpstr>Preamble to the Constitution</vt:lpstr>
      <vt:lpstr>Article One – LEGISLATIVE BRANCH</vt:lpstr>
      <vt:lpstr>House of Representatives</vt:lpstr>
      <vt:lpstr>United States Senate</vt:lpstr>
      <vt:lpstr>President / Vice President</vt:lpstr>
      <vt:lpstr>President’s Cabinet</vt:lpstr>
      <vt:lpstr>Electing the President /Electoral College</vt:lpstr>
      <vt:lpstr>   Supreme Court </vt:lpstr>
      <vt:lpstr>Hierarchy of Federal Courts</vt:lpstr>
      <vt:lpstr>     Three Branches of Government</vt:lpstr>
      <vt:lpstr>United States Constitution Exam Preparation</vt:lpstr>
      <vt:lpstr>Amendment Process</vt:lpstr>
      <vt:lpstr>Bill of Rights – First 10 Amendments</vt:lpstr>
      <vt:lpstr>Bill of Rights – First 10 Amendments</vt:lpstr>
      <vt:lpstr>Other Notable Amendments</vt:lpstr>
      <vt:lpstr>Other Notable Amendments</vt:lpstr>
      <vt:lpstr>Other Notable Amendments</vt:lpstr>
      <vt:lpstr>Odds &amp; Ends</vt:lpstr>
      <vt:lpstr>Popular Sovereignty</vt:lpstr>
      <vt:lpstr>Supremacy Clause </vt:lpstr>
      <vt:lpstr>Odds &amp; Ends</vt:lpstr>
      <vt:lpstr>Odds &amp; Ends</vt:lpstr>
    </vt:vector>
  </TitlesOfParts>
  <Company>lsr7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twhiting</dc:creator>
  <cp:lastModifiedBy>Panthers</cp:lastModifiedBy>
  <cp:revision>178</cp:revision>
  <cp:lastPrinted>2018-09-10T19:37:34Z</cp:lastPrinted>
  <dcterms:created xsi:type="dcterms:W3CDTF">2008-11-11T03:21:34Z</dcterms:created>
  <dcterms:modified xsi:type="dcterms:W3CDTF">2018-09-10T19:37:36Z</dcterms:modified>
</cp:coreProperties>
</file>